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86323" autoAdjust="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7BF722-87B3-4D6C-A5A3-6D6C75866D6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B0E4EC-0E42-4AEE-94E8-38844A9B64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980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B0E4EC-0E42-4AEE-94E8-38844A9B642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861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932C5E1-7489-4243-B153-E2091C277EA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486B517-760E-4A3D-AF63-B3E7606F777C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2C5E1-7489-4243-B153-E2091C277EA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B517-760E-4A3D-AF63-B3E7606F77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2C5E1-7489-4243-B153-E2091C277EA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B517-760E-4A3D-AF63-B3E7606F77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2C5E1-7489-4243-B153-E2091C277EA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B517-760E-4A3D-AF63-B3E7606F777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2C5E1-7489-4243-B153-E2091C277EA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B517-760E-4A3D-AF63-B3E7606F77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2C5E1-7489-4243-B153-E2091C277EA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B517-760E-4A3D-AF63-B3E7606F77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2C5E1-7489-4243-B153-E2091C277EA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B517-760E-4A3D-AF63-B3E7606F77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2C5E1-7489-4243-B153-E2091C277EA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B517-760E-4A3D-AF63-B3E7606F777C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2C5E1-7489-4243-B153-E2091C277EA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B517-760E-4A3D-AF63-B3E7606F77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2C5E1-7489-4243-B153-E2091C277EA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B517-760E-4A3D-AF63-B3E7606F77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2C5E1-7489-4243-B153-E2091C277EA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6B517-760E-4A3D-AF63-B3E7606F77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932C5E1-7489-4243-B153-E2091C277EA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486B517-760E-4A3D-AF63-B3E7606F77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4008" y="-33496"/>
            <a:ext cx="3241347" cy="1702160"/>
          </a:xfrm>
        </p:spPr>
        <p:txBody>
          <a:bodyPr>
            <a:normAutofit/>
          </a:bodyPr>
          <a:lstStyle/>
          <a:p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260350"/>
            <a:ext cx="84978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81112" y="2420888"/>
            <a:ext cx="7992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Základní škola a Mateřská škola Libáň, okres Jičín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969583" y="4005064"/>
            <a:ext cx="3215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Moderní škola 2010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941152" y="5922858"/>
            <a:ext cx="72728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VY_32_INOVACE_E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20-27 </a:t>
            </a:r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– Př4 –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plevele</a:t>
            </a:r>
            <a:endParaRPr lang="cs-CZ" sz="2800" b="1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69156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88024" y="-99392"/>
            <a:ext cx="3241347" cy="1702160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Plevele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066166"/>
            <a:ext cx="4104456" cy="4681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2674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800" b="1" dirty="0" smtClean="0"/>
              <a:t>Plané rostliny, </a:t>
            </a:r>
            <a:r>
              <a:rPr lang="cs-CZ" sz="2800" dirty="0" smtClean="0"/>
              <a:t>které rostou na polích ubírají hospodářským rostlinám vodu a živiny, proto je pak úroda nižší.</a:t>
            </a:r>
          </a:p>
          <a:p>
            <a:pPr marL="68580" indent="0">
              <a:buNone/>
            </a:pPr>
            <a:r>
              <a:rPr lang="cs-CZ" sz="2800" dirty="0" smtClean="0"/>
              <a:t>Tyto rostliny nazýváme </a:t>
            </a:r>
            <a:r>
              <a:rPr lang="cs-CZ" sz="2800" b="1" dirty="0" smtClean="0"/>
              <a:t>plevele.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479447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84784"/>
            <a:ext cx="2631281" cy="350837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494803"/>
            <a:ext cx="2664296" cy="35283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494803"/>
            <a:ext cx="2664296" cy="351837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935685" y="5295559"/>
            <a:ext cx="13163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Přeslička</a:t>
            </a:r>
          </a:p>
          <a:p>
            <a:r>
              <a:rPr lang="cs-CZ" sz="2000" b="1" dirty="0" smtClean="0"/>
              <a:t>   rolní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5306261"/>
            <a:ext cx="11641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Penízek</a:t>
            </a:r>
          </a:p>
          <a:p>
            <a:r>
              <a:rPr lang="cs-CZ" sz="2000" b="1" dirty="0" smtClean="0"/>
              <a:t>  rolní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42822" y="5295559"/>
            <a:ext cx="15135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Smetánka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lékařská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2533060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12776"/>
            <a:ext cx="2631281" cy="350837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0207" y="1422439"/>
            <a:ext cx="2664296" cy="35283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1751" y="1412776"/>
            <a:ext cx="2664296" cy="352839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99592" y="5389185"/>
            <a:ext cx="15055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Pýr plazivý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15722" y="5389185"/>
            <a:ext cx="12362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Mák vlčí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17509" y="5256731"/>
            <a:ext cx="19527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Heřmánkovec</a:t>
            </a:r>
            <a:endParaRPr lang="cs-CZ" sz="2000" b="1" dirty="0" smtClean="0"/>
          </a:p>
          <a:p>
            <a:r>
              <a:rPr lang="cs-CZ" sz="2000" b="1" dirty="0" smtClean="0"/>
              <a:t>     nevonný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4885601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78768"/>
            <a:ext cx="2664295" cy="3724399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2215" y="1268760"/>
            <a:ext cx="2592288" cy="374441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268760"/>
            <a:ext cx="2592288" cy="374441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660232" y="5302911"/>
            <a:ext cx="1568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Pcháč oset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302911"/>
            <a:ext cx="17764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Svlačec rolní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35751" y="5347354"/>
            <a:ext cx="25619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Pěťour </a:t>
            </a:r>
            <a:r>
              <a:rPr lang="cs-CZ" sz="2000" b="1" dirty="0" err="1" smtClean="0"/>
              <a:t>maloúborný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26706865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Použité obrázky: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en-US" sz="3200" b="1" dirty="0" smtClean="0"/>
              <a:t>[1] </a:t>
            </a:r>
            <a:r>
              <a:rPr lang="cs-CZ" sz="3200" b="1" dirty="0" smtClean="0"/>
              <a:t>KOŠKOVÁ, </a:t>
            </a:r>
            <a:r>
              <a:rPr lang="cs-CZ" sz="3200" b="1" dirty="0"/>
              <a:t>S</a:t>
            </a:r>
            <a:r>
              <a:rPr lang="cs-CZ" sz="3200" b="1" dirty="0" smtClean="0"/>
              <a:t>.</a:t>
            </a:r>
            <a:endParaRPr lang="cs-CZ" sz="3200" b="1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56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52</TotalTime>
  <Words>77</Words>
  <Application>Microsoft Office PowerPoint</Application>
  <PresentationFormat>Předvádění na obrazovce (4:3)</PresentationFormat>
  <Paragraphs>22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Plevele</vt:lpstr>
      <vt:lpstr>Prezentace aplikace PowerPoint</vt:lpstr>
      <vt:lpstr>Prezentace aplikace PowerPoint</vt:lpstr>
      <vt:lpstr>Prezentace aplikace PowerPoint</vt:lpstr>
      <vt:lpstr>Prezentace aplikace PowerPoint</vt:lpstr>
      <vt:lpstr>Použité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Plevele</dc:title>
  <dc:creator>Stanislava Košková</dc:creator>
  <cp:lastModifiedBy>Stanislava Košková</cp:lastModifiedBy>
  <cp:revision>15</cp:revision>
  <dcterms:created xsi:type="dcterms:W3CDTF">2011-07-23T10:47:03Z</dcterms:created>
  <dcterms:modified xsi:type="dcterms:W3CDTF">2012-03-13T06:24:42Z</dcterms:modified>
</cp:coreProperties>
</file>