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9"/>
  </p:notesMasterIdLst>
  <p:sldIdLst>
    <p:sldId id="301" r:id="rId3"/>
    <p:sldId id="302" r:id="rId4"/>
    <p:sldId id="297" r:id="rId5"/>
    <p:sldId id="295" r:id="rId6"/>
    <p:sldId id="296" r:id="rId7"/>
    <p:sldId id="274" r:id="rId8"/>
    <p:sldId id="276" r:id="rId9"/>
    <p:sldId id="277" r:id="rId10"/>
    <p:sldId id="278" r:id="rId11"/>
    <p:sldId id="284" r:id="rId12"/>
    <p:sldId id="291" r:id="rId13"/>
    <p:sldId id="293" r:id="rId14"/>
    <p:sldId id="303" r:id="rId15"/>
    <p:sldId id="305" r:id="rId16"/>
    <p:sldId id="292" r:id="rId17"/>
    <p:sldId id="30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FFFCC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42" autoAdjust="0"/>
    <p:restoredTop sz="94660"/>
  </p:normalViewPr>
  <p:slideViewPr>
    <p:cSldViewPr>
      <p:cViewPr>
        <p:scale>
          <a:sx n="80" d="100"/>
          <a:sy n="80" d="100"/>
        </p:scale>
        <p:origin x="-103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AAD5EA-5136-42C0-B30C-586B7CC3FFBB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B8B6C-1C44-4212-BF1A-8D0C6C0EE6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0222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FC6EBE8-6D38-4A62-BB11-0762BD97FCB9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A0C0A5-7848-48C0-BE21-A01CA4842D3A}" type="slidenum">
              <a:rPr lang="cs-CZ" smtClean="0">
                <a:solidFill>
                  <a:prstClr val="black"/>
                </a:solidFill>
              </a:rPr>
              <a:pPr/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46029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B8B6C-1C44-4212-BF1A-8D0C6C0EE63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72728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6841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05499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244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71116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8264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623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712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7665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8901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6676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878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91715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709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681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83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9095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309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19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9072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6041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60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50000">
              <a:srgbClr val="FFFFFF"/>
            </a:gs>
            <a:gs pos="100000">
              <a:srgbClr val="FF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169CFF-CA48-4C4A-82B9-1E1F9324662A}" type="datetimeFigureOut">
              <a:rPr lang="cs-CZ" smtClean="0"/>
              <a:t>28.4.2013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17D490-3B93-4D19-8AA6-7BCDDF8EF7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5084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CC"/>
            </a:gs>
            <a:gs pos="50000">
              <a:srgbClr val="FFFFFF"/>
            </a:gs>
            <a:gs pos="100000">
              <a:srgbClr val="FFFFFF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2C10-0F3F-4B39-B915-D3445B7203E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28.4.2013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8BA722-9AEC-447D-A00A-F4662519B808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0861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wmf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5" Type="http://schemas.openxmlformats.org/officeDocument/2006/relationships/image" Target="../media/image1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3.wmf"/><Relationship Id="rId3" Type="http://schemas.openxmlformats.org/officeDocument/2006/relationships/image" Target="../media/image3.wmf"/><Relationship Id="rId7" Type="http://schemas.openxmlformats.org/officeDocument/2006/relationships/image" Target="../media/image16.wmf"/><Relationship Id="rId12" Type="http://schemas.openxmlformats.org/officeDocument/2006/relationships/image" Target="../media/image2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21.wmf"/><Relationship Id="rId5" Type="http://schemas.openxmlformats.org/officeDocument/2006/relationships/image" Target="../media/image12.wmf"/><Relationship Id="rId15" Type="http://schemas.openxmlformats.org/officeDocument/2006/relationships/image" Target="../media/image2.wmf"/><Relationship Id="rId10" Type="http://schemas.openxmlformats.org/officeDocument/2006/relationships/image" Target="../media/image9.wmf"/><Relationship Id="rId4" Type="http://schemas.openxmlformats.org/officeDocument/2006/relationships/image" Target="../media/image18.wmf"/><Relationship Id="rId9" Type="http://schemas.openxmlformats.org/officeDocument/2006/relationships/image" Target="../media/image20.wmf"/><Relationship Id="rId14" Type="http://schemas.openxmlformats.org/officeDocument/2006/relationships/image" Target="../media/image2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4.wmf"/><Relationship Id="rId3" Type="http://schemas.openxmlformats.org/officeDocument/2006/relationships/image" Target="../media/image18.wmf"/><Relationship Id="rId7" Type="http://schemas.openxmlformats.org/officeDocument/2006/relationships/image" Target="../media/image19.wmf"/><Relationship Id="rId12" Type="http://schemas.openxmlformats.org/officeDocument/2006/relationships/image" Target="../media/image2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11" Type="http://schemas.openxmlformats.org/officeDocument/2006/relationships/image" Target="../media/image22.wmf"/><Relationship Id="rId5" Type="http://schemas.openxmlformats.org/officeDocument/2006/relationships/image" Target="../media/image6.wmf"/><Relationship Id="rId10" Type="http://schemas.openxmlformats.org/officeDocument/2006/relationships/image" Target="../media/image21.wmf"/><Relationship Id="rId4" Type="http://schemas.openxmlformats.org/officeDocument/2006/relationships/image" Target="../media/image12.wmf"/><Relationship Id="rId9" Type="http://schemas.openxmlformats.org/officeDocument/2006/relationships/image" Target="../media/image9.wmf"/><Relationship Id="rId14" Type="http://schemas.openxmlformats.org/officeDocument/2006/relationships/image" Target="../media/image2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9.wmf"/><Relationship Id="rId3" Type="http://schemas.openxmlformats.org/officeDocument/2006/relationships/image" Target="../media/image18.wmf"/><Relationship Id="rId7" Type="http://schemas.openxmlformats.org/officeDocument/2006/relationships/image" Target="../media/image20.wmf"/><Relationship Id="rId12" Type="http://schemas.openxmlformats.org/officeDocument/2006/relationships/image" Target="../media/image1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4.wmf"/><Relationship Id="rId4" Type="http://schemas.openxmlformats.org/officeDocument/2006/relationships/image" Target="../media/image6.wmf"/><Relationship Id="rId9" Type="http://schemas.openxmlformats.org/officeDocument/2006/relationships/image" Target="../media/image23.wmf"/><Relationship Id="rId14" Type="http://schemas.openxmlformats.org/officeDocument/2006/relationships/image" Target="../media/image2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9.wmf"/><Relationship Id="rId3" Type="http://schemas.openxmlformats.org/officeDocument/2006/relationships/image" Target="../media/image18.wmf"/><Relationship Id="rId7" Type="http://schemas.openxmlformats.org/officeDocument/2006/relationships/image" Target="../media/image20.wmf"/><Relationship Id="rId12" Type="http://schemas.openxmlformats.org/officeDocument/2006/relationships/image" Target="../media/image12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wmf"/><Relationship Id="rId11" Type="http://schemas.openxmlformats.org/officeDocument/2006/relationships/image" Target="../media/image22.wmf"/><Relationship Id="rId5" Type="http://schemas.openxmlformats.org/officeDocument/2006/relationships/image" Target="../media/image16.wmf"/><Relationship Id="rId10" Type="http://schemas.openxmlformats.org/officeDocument/2006/relationships/image" Target="../media/image24.wmf"/><Relationship Id="rId4" Type="http://schemas.openxmlformats.org/officeDocument/2006/relationships/image" Target="../media/image6.wmf"/><Relationship Id="rId9" Type="http://schemas.openxmlformats.org/officeDocument/2006/relationships/image" Target="../media/image23.wmf"/><Relationship Id="rId14" Type="http://schemas.openxmlformats.org/officeDocument/2006/relationships/image" Target="../media/image2.w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13" Type="http://schemas.openxmlformats.org/officeDocument/2006/relationships/image" Target="../media/image17.wmf"/><Relationship Id="rId3" Type="http://schemas.openxmlformats.org/officeDocument/2006/relationships/image" Target="../media/image16.wmf"/><Relationship Id="rId7" Type="http://schemas.openxmlformats.org/officeDocument/2006/relationships/image" Target="../media/image22.wmf"/><Relationship Id="rId12" Type="http://schemas.openxmlformats.org/officeDocument/2006/relationships/image" Target="../media/image2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11" Type="http://schemas.openxmlformats.org/officeDocument/2006/relationships/image" Target="../media/image14.wmf"/><Relationship Id="rId5" Type="http://schemas.openxmlformats.org/officeDocument/2006/relationships/image" Target="../media/image9.wmf"/><Relationship Id="rId10" Type="http://schemas.openxmlformats.org/officeDocument/2006/relationships/image" Target="../media/image11.wmf"/><Relationship Id="rId4" Type="http://schemas.openxmlformats.org/officeDocument/2006/relationships/image" Target="../media/image19.wmf"/><Relationship Id="rId9" Type="http://schemas.openxmlformats.org/officeDocument/2006/relationships/image" Target="../media/image25.wmf"/><Relationship Id="rId14" Type="http://schemas.openxmlformats.org/officeDocument/2006/relationships/image" Target="../media/image27.wm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13" Type="http://schemas.openxmlformats.org/officeDocument/2006/relationships/image" Target="../media/image17.wmf"/><Relationship Id="rId3" Type="http://schemas.openxmlformats.org/officeDocument/2006/relationships/image" Target="../media/image16.wmf"/><Relationship Id="rId7" Type="http://schemas.openxmlformats.org/officeDocument/2006/relationships/image" Target="../media/image22.wmf"/><Relationship Id="rId12" Type="http://schemas.openxmlformats.org/officeDocument/2006/relationships/image" Target="../media/image2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11" Type="http://schemas.openxmlformats.org/officeDocument/2006/relationships/image" Target="../media/image14.wmf"/><Relationship Id="rId5" Type="http://schemas.openxmlformats.org/officeDocument/2006/relationships/image" Target="../media/image9.wmf"/><Relationship Id="rId10" Type="http://schemas.openxmlformats.org/officeDocument/2006/relationships/image" Target="../media/image11.wmf"/><Relationship Id="rId4" Type="http://schemas.openxmlformats.org/officeDocument/2006/relationships/image" Target="../media/image19.wmf"/><Relationship Id="rId9" Type="http://schemas.openxmlformats.org/officeDocument/2006/relationships/image" Target="../media/image25.wmf"/><Relationship Id="rId14" Type="http://schemas.openxmlformats.org/officeDocument/2006/relationships/image" Target="../media/image27.wm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13" Type="http://schemas.openxmlformats.org/officeDocument/2006/relationships/image" Target="../media/image17.wmf"/><Relationship Id="rId3" Type="http://schemas.openxmlformats.org/officeDocument/2006/relationships/image" Target="../media/image16.wmf"/><Relationship Id="rId7" Type="http://schemas.openxmlformats.org/officeDocument/2006/relationships/image" Target="../media/image22.wmf"/><Relationship Id="rId12" Type="http://schemas.openxmlformats.org/officeDocument/2006/relationships/image" Target="../media/image2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11" Type="http://schemas.openxmlformats.org/officeDocument/2006/relationships/image" Target="../media/image14.wmf"/><Relationship Id="rId5" Type="http://schemas.openxmlformats.org/officeDocument/2006/relationships/image" Target="../media/image9.wmf"/><Relationship Id="rId10" Type="http://schemas.openxmlformats.org/officeDocument/2006/relationships/image" Target="../media/image11.wmf"/><Relationship Id="rId4" Type="http://schemas.openxmlformats.org/officeDocument/2006/relationships/image" Target="../media/image19.wmf"/><Relationship Id="rId9" Type="http://schemas.openxmlformats.org/officeDocument/2006/relationships/image" Target="../media/image25.wmf"/><Relationship Id="rId14" Type="http://schemas.openxmlformats.org/officeDocument/2006/relationships/image" Target="../media/image27.wm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13" Type="http://schemas.openxmlformats.org/officeDocument/2006/relationships/image" Target="../media/image17.wmf"/><Relationship Id="rId3" Type="http://schemas.openxmlformats.org/officeDocument/2006/relationships/image" Target="../media/image16.wmf"/><Relationship Id="rId7" Type="http://schemas.openxmlformats.org/officeDocument/2006/relationships/image" Target="../media/image22.wmf"/><Relationship Id="rId12" Type="http://schemas.openxmlformats.org/officeDocument/2006/relationships/image" Target="../media/image26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wmf"/><Relationship Id="rId11" Type="http://schemas.openxmlformats.org/officeDocument/2006/relationships/image" Target="../media/image14.wmf"/><Relationship Id="rId5" Type="http://schemas.openxmlformats.org/officeDocument/2006/relationships/image" Target="../media/image9.wmf"/><Relationship Id="rId10" Type="http://schemas.openxmlformats.org/officeDocument/2006/relationships/image" Target="../media/image11.wmf"/><Relationship Id="rId4" Type="http://schemas.openxmlformats.org/officeDocument/2006/relationships/image" Target="../media/image19.wmf"/><Relationship Id="rId9" Type="http://schemas.openxmlformats.org/officeDocument/2006/relationships/image" Target="../media/image25.wmf"/><Relationship Id="rId14" Type="http://schemas.openxmlformats.org/officeDocument/2006/relationships/image" Target="../media/image27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wmf"/><Relationship Id="rId13" Type="http://schemas.openxmlformats.org/officeDocument/2006/relationships/image" Target="../media/image27.wmf"/><Relationship Id="rId3" Type="http://schemas.openxmlformats.org/officeDocument/2006/relationships/image" Target="../media/image19.wmf"/><Relationship Id="rId7" Type="http://schemas.openxmlformats.org/officeDocument/2006/relationships/image" Target="../media/image9.wmf"/><Relationship Id="rId12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11" Type="http://schemas.openxmlformats.org/officeDocument/2006/relationships/image" Target="../media/image26.wmf"/><Relationship Id="rId5" Type="http://schemas.openxmlformats.org/officeDocument/2006/relationships/image" Target="../media/image22.wmf"/><Relationship Id="rId10" Type="http://schemas.openxmlformats.org/officeDocument/2006/relationships/image" Target="../media/image11.wmf"/><Relationship Id="rId4" Type="http://schemas.openxmlformats.org/officeDocument/2006/relationships/image" Target="../media/image21.wmf"/><Relationship Id="rId9" Type="http://schemas.openxmlformats.org/officeDocument/2006/relationships/image" Target="../media/image25.wmf"/><Relationship Id="rId14" Type="http://schemas.openxmlformats.org/officeDocument/2006/relationships/image" Target="../media/image14.wm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wmf"/><Relationship Id="rId13" Type="http://schemas.openxmlformats.org/officeDocument/2006/relationships/image" Target="../media/image16.wmf"/><Relationship Id="rId3" Type="http://schemas.openxmlformats.org/officeDocument/2006/relationships/image" Target="../media/image21.wmf"/><Relationship Id="rId7" Type="http://schemas.openxmlformats.org/officeDocument/2006/relationships/image" Target="../media/image25.wmf"/><Relationship Id="rId12" Type="http://schemas.openxmlformats.org/officeDocument/2006/relationships/image" Target="../media/image1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wmf"/><Relationship Id="rId11" Type="http://schemas.openxmlformats.org/officeDocument/2006/relationships/image" Target="../media/image26.wmf"/><Relationship Id="rId5" Type="http://schemas.openxmlformats.org/officeDocument/2006/relationships/image" Target="../media/image9.wmf"/><Relationship Id="rId10" Type="http://schemas.openxmlformats.org/officeDocument/2006/relationships/image" Target="../media/image11.wmf"/><Relationship Id="rId4" Type="http://schemas.openxmlformats.org/officeDocument/2006/relationships/image" Target="../media/image22.wmf"/><Relationship Id="rId9" Type="http://schemas.openxmlformats.org/officeDocument/2006/relationships/image" Target="../media/image27.wmf"/><Relationship Id="rId14" Type="http://schemas.openxmlformats.org/officeDocument/2006/relationships/image" Target="../media/image19.wm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3877" y="332656"/>
            <a:ext cx="5716247" cy="2016224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2923308"/>
              </p:ext>
            </p:extLst>
          </p:nvPr>
        </p:nvGraphicFramePr>
        <p:xfrm>
          <a:off x="1403648" y="2377545"/>
          <a:ext cx="6624736" cy="1800199"/>
        </p:xfrm>
        <a:graphic>
          <a:graphicData uri="http://schemas.openxmlformats.org/drawingml/2006/table">
            <a:tbl>
              <a:tblPr/>
              <a:tblGrid>
                <a:gridCol w="2097429"/>
                <a:gridCol w="4527307"/>
              </a:tblGrid>
              <a:tr h="63052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50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949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5"/>
          <p:cNvSpPr txBox="1"/>
          <p:nvPr/>
        </p:nvSpPr>
        <p:spPr>
          <a:xfrm>
            <a:off x="467544" y="4725144"/>
            <a:ext cx="813690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rgbClr val="000000"/>
                </a:solidFill>
              </a:rPr>
              <a:t>Název DUM:  </a:t>
            </a:r>
            <a:r>
              <a:rPr lang="cs-CZ" smtClean="0">
                <a:solidFill>
                  <a:srgbClr val="000000"/>
                </a:solidFill>
              </a:rPr>
              <a:t>VY_32_INOVACE_XV_2_05_Hudební nástroje </a:t>
            </a:r>
            <a:r>
              <a:rPr lang="cs-CZ" dirty="0" smtClean="0">
                <a:solidFill>
                  <a:srgbClr val="000000"/>
                </a:solidFill>
              </a:rPr>
              <a:t>1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Šablona číslo:    </a:t>
            </a:r>
            <a:r>
              <a:rPr lang="cs-CZ" dirty="0" smtClean="0">
                <a:solidFill>
                  <a:srgbClr val="000000"/>
                </a:solidFill>
              </a:rPr>
              <a:t>XV</a:t>
            </a:r>
            <a:r>
              <a:rPr lang="cs-CZ" b="1" dirty="0" smtClean="0">
                <a:solidFill>
                  <a:srgbClr val="000000"/>
                </a:solidFill>
              </a:rPr>
              <a:t>          Sada číslo:     </a:t>
            </a:r>
            <a:r>
              <a:rPr lang="cs-CZ" dirty="0" smtClean="0">
                <a:solidFill>
                  <a:srgbClr val="000000"/>
                </a:solidFill>
              </a:rPr>
              <a:t>2 </a:t>
            </a:r>
            <a:r>
              <a:rPr lang="cs-CZ" b="1" dirty="0" smtClean="0">
                <a:solidFill>
                  <a:srgbClr val="000000"/>
                </a:solidFill>
              </a:rPr>
              <a:t>          Pořadové číslo DUM:   </a:t>
            </a:r>
            <a:r>
              <a:rPr lang="cs-CZ" dirty="0" smtClean="0">
                <a:solidFill>
                  <a:srgbClr val="000000"/>
                </a:solidFill>
              </a:rPr>
              <a:t>05</a:t>
            </a: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Autor: </a:t>
            </a:r>
            <a:r>
              <a:rPr lang="cs-CZ" dirty="0" smtClean="0">
                <a:solidFill>
                  <a:srgbClr val="000000"/>
                </a:solidFill>
              </a:rPr>
              <a:t>Mgr. Renata Florianová</a:t>
            </a:r>
            <a:endParaRPr lang="cs-CZ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99336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3935242"/>
              </p:ext>
            </p:extLst>
          </p:nvPr>
        </p:nvGraphicFramePr>
        <p:xfrm>
          <a:off x="395536" y="620688"/>
          <a:ext cx="8352926" cy="6146944"/>
        </p:xfrm>
        <a:graphic>
          <a:graphicData uri="http://schemas.openxmlformats.org/drawingml/2006/table">
            <a:tbl>
              <a:tblPr firstRow="1" firstCol="1" bandRow="1"/>
              <a:tblGrid>
                <a:gridCol w="2390486"/>
                <a:gridCol w="5962440"/>
              </a:tblGrid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opakuje učivo o hudebních nástrojích. </a:t>
                      </a: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Učí se rozlišovat hudební nástroje klávesové, dechové, strunné drnkací a strunné smyčcové do jednotlivých skupin.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5346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Žák</a:t>
                      </a: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opakuje učivo o hudebních nástrojích.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Typická věková skupina: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7 - 9 </a:t>
                      </a: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Nástroje klávesové, dechové, strunné drnkací a strunné smyčcové</a:t>
                      </a:r>
                      <a:endParaRPr lang="cs-CZ" sz="1600" dirty="0" smtClean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Pomůcky a materiál: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Interaktivní tabule, pero, tužka, pastelky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Potřebný čas pro </a:t>
                      </a:r>
                      <a:r>
                        <a:rPr lang="cs-CZ" sz="1600" b="1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výuku: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20 – 30 minut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094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Metodické zhodnocení a popis práce s digitálním učebním materiálem: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36441" marR="36441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326729">
                <a:tc gridSpan="2">
                  <a:txBody>
                    <a:bodyPr/>
                    <a:lstStyle/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3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     Motivační snímky.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4:         Žáci řeší tajenku. Tajenku můžeme společně řešit perem na interaktivní tabuli nebo snímek vytiskneme a žáci mohou řešit tajenku, co bude obsahem hodiny, ve dvojicích nebo ve skupinách.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5:          Snímky slouží ke kontrole snímku 4.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 6, 10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:    Žáci pojmenovávají hudební nástroje. Nejdříve řeknou název, pak se přesvědčí o správnosti kliknutím na obrázek.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7, 11:    Žáci přiřazují názvy hudebních nástrojů v režimu editace nebo lze tento snímek vynechat.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8:           Žáci rozdělují nástroje do skupin. Kliknutím na obrázek se přesvědčí o správnosti svého tvrzení.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9:          Řešení snímku 8.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12:        Žáci barevně označí názvy nástrojů do skupin dle vzoru. Názvy nástrojů klávesových zakroužkují zeleně, dechové nástroje červeně a strunné žlutě.  Snímek můžeme vytisknout a žáci ho mohou řešit ve skupinové práci.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13:        Řešení snímku 12.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14:        Žáci rozdělují nástroje do skupin v režimu editace nebo lze tento snímek vynechat.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Snímek</a:t>
                      </a: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 15:        Řešení snímku 14. </a:t>
                      </a: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baseline="0" dirty="0" smtClean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  <a:p>
                      <a:pPr marL="1174750" marR="0" lvl="0" indent="-993775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Times New Roman"/>
                          <a:cs typeface="Calibri" pitchFamily="34" charset="0"/>
                        </a:rPr>
                        <a:t>Učební materiál byl ověřen na interaktivní tabuli.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Times New Roman"/>
                        <a:cs typeface="Calibri" pitchFamily="34" charset="0"/>
                      </a:endParaRPr>
                    </a:p>
                  </a:txBody>
                  <a:tcPr marL="36441" marR="3644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6298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492896"/>
            <a:ext cx="2755866" cy="3181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láček 2"/>
          <p:cNvSpPr/>
          <p:nvPr/>
        </p:nvSpPr>
        <p:spPr>
          <a:xfrm>
            <a:off x="3707904" y="404664"/>
            <a:ext cx="4896544" cy="2376264"/>
          </a:xfrm>
          <a:prstGeom prst="cloudCallout">
            <a:avLst>
              <a:gd name="adj1" fmla="val -67023"/>
              <a:gd name="adj2" fmla="val 11546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Vyřeš  tajenku!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1763688" y="188640"/>
            <a:ext cx="7128793" cy="2808312"/>
          </a:xfrm>
          <a:prstGeom prst="cloudCallout">
            <a:avLst>
              <a:gd name="adj1" fmla="val -34321"/>
              <a:gd name="adj2" fmla="val 98298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</a:rPr>
              <a:t>Hudební </a:t>
            </a:r>
            <a:r>
              <a:rPr lang="cs-CZ" sz="4400" b="1" dirty="0" smtClean="0">
                <a:solidFill>
                  <a:schemeClr val="tx1"/>
                </a:solidFill>
              </a:rPr>
              <a:t>nástroje 1</a:t>
            </a:r>
            <a:endParaRPr lang="cs-CZ" sz="4400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8556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6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5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6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9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4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074654"/>
              </p:ext>
            </p:extLst>
          </p:nvPr>
        </p:nvGraphicFramePr>
        <p:xfrm>
          <a:off x="1907704" y="270129"/>
          <a:ext cx="5752352" cy="471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</a:tblGrid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b="1" dirty="0" smtClean="0">
                          <a:solidFill>
                            <a:schemeClr val="tx1"/>
                          </a:solidFill>
                        </a:rPr>
                        <a:t>15.</a:t>
                      </a:r>
                      <a:endParaRPr lang="cs-CZ" sz="1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9.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0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P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10.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0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  <a:r>
                        <a:rPr lang="cs-CZ" sz="105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05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11.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Z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12.</a:t>
                      </a:r>
                    </a:p>
                    <a:p>
                      <a:pPr marL="0" algn="ctr" defTabSz="914400" rtl="0" eaLnBrk="1" latinLnBrk="0" hangingPunct="1"/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Y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60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J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Y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Í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4" descr="C:\Users\florianovar\AppData\Local\Microsoft\Windows\Temporary Internet Files\Content.IE5\FK5KBO0H\MC900225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3852" y="2636446"/>
            <a:ext cx="510820" cy="62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florianovar\AppData\Local\Microsoft\Windows\Temporary Internet Files\Content.IE5\521CUHTJ\MC900225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6424">
            <a:off x="8090683" y="802513"/>
            <a:ext cx="765858" cy="111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florianovar\AppData\Local\Microsoft\Windows\Temporary Internet Files\Content.IE5\KXBLGCBL\MC900390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21367"/>
            <a:ext cx="1224136" cy="120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75" y="3057457"/>
            <a:ext cx="776858" cy="57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florianovar\AppData\Local\Microsoft\Windows\Temporary Internet Files\Content.IE5\DHQR96LI\MC9001296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97151"/>
            <a:ext cx="504055" cy="40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florianovar\AppData\Local\Microsoft\Windows\Temporary Internet Files\Content.IE5\FK5KBO0H\MC9002375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8093">
            <a:off x="123278" y="1881693"/>
            <a:ext cx="906225" cy="89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UADTYMDV\MC900305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30277">
            <a:off x="140976" y="4244238"/>
            <a:ext cx="1048230" cy="33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florianovar\AppData\Local\Microsoft\Windows\Temporary Internet Files\Content.IE5\QY4DGTW9\MC9003053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540" y="4231512"/>
            <a:ext cx="1083877" cy="68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florianovar\AppData\Local\Microsoft\Windows\Temporary Internet Files\Content.IE5\BHD1CVFS\MC900192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75" y="4975033"/>
            <a:ext cx="900150" cy="158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florianovar\AppData\Local\Microsoft\Windows\Temporary Internet Files\Content.IE5\BHD1CVFS\MC90012962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00335">
            <a:off x="720007" y="625224"/>
            <a:ext cx="613264" cy="117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florianovar\AppData\Local\Microsoft\Windows\Temporary Internet Files\Content.IE5\UADTYMDV\MC90023728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806" y="5714430"/>
            <a:ext cx="746343" cy="84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florianovar\AppData\Local\Microsoft\Windows\Temporary Internet Files\Content.IE5\33D8KHVY\MC90003427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530" y="5859987"/>
            <a:ext cx="734445" cy="62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florianovar\AppData\Local\Microsoft\Windows\Temporary Internet Files\Content.IE5\33D8KHVY\MC90012964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1851">
            <a:off x="3772864" y="4509596"/>
            <a:ext cx="212528" cy="101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404294" y="569702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50030" y="608525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4193" y="110707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01043" y="236355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91369" y="435075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67743" y="501804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28407" y="465636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83514" y="324960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710" y="606635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01043" y="364089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25005" y="196272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8433" y="446143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22566" y="499705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98978" y="405957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32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273" y="3815491"/>
            <a:ext cx="1019066" cy="85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7222106" y="540726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1027" name="Picture 3" descr="C:\Users\florianovar\AppData\Local\Microsoft\Windows\Temporary Internet Files\Content.IE5\O0X4AN2G\MC90035496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978" y="5433890"/>
            <a:ext cx="1195150" cy="75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9059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77101313"/>
              </p:ext>
            </p:extLst>
          </p:nvPr>
        </p:nvGraphicFramePr>
        <p:xfrm>
          <a:off x="1907704" y="270129"/>
          <a:ext cx="5752352" cy="4716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  <a:gridCol w="359522"/>
              </a:tblGrid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000" b="1" dirty="0" smtClean="0">
                          <a:solidFill>
                            <a:schemeClr val="tx1"/>
                          </a:solidFill>
                        </a:rPr>
                        <a:t>15.</a:t>
                      </a:r>
                      <a:endParaRPr lang="cs-CZ" sz="1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2.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6.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7.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8.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9.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0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16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P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4.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F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10.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endParaRPr lang="cs-CZ" sz="1000" b="0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13</a:t>
                      </a:r>
                      <a:r>
                        <a:rPr lang="cs-CZ" sz="1050" b="1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  <a:endParaRPr lang="cs-CZ" sz="105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14.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5.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Y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algn="ctr" defTabSz="914400" rtl="0" eaLnBrk="1" latinLnBrk="0" hangingPunct="1"/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11.</a:t>
                      </a:r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H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Z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U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I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É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M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12.</a:t>
                      </a:r>
                    </a:p>
                    <a:p>
                      <a:pPr marL="0" algn="ctr" defTabSz="914400" rtl="0" eaLnBrk="1" latinLnBrk="0" hangingPunct="1"/>
                      <a:endParaRPr lang="cs-CZ" sz="1000" b="1" kern="1200" dirty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U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V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P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U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Y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T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D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H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U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D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B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Á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S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T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R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O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b="1" dirty="0" smtClean="0">
                          <a:solidFill>
                            <a:srgbClr val="FF0000"/>
                          </a:solidFill>
                        </a:rPr>
                        <a:t>E</a:t>
                      </a:r>
                      <a:endParaRPr lang="cs-CZ" sz="1600" b="1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66"/>
                    </a:solidFill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G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U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J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O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L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Y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E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R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B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Y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Í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K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N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600" dirty="0" smtClean="0"/>
                        <a:t>A</a:t>
                      </a:r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360040"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600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" name="Picture 4" descr="C:\Users\florianovar\AppData\Local\Microsoft\Windows\Temporary Internet Files\Content.IE5\FK5KBO0H\MC900225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3852" y="2636446"/>
            <a:ext cx="510820" cy="6293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C:\Users\florianovar\AppData\Local\Microsoft\Windows\Temporary Internet Files\Content.IE5\521CUHTJ\MC90022518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26424">
            <a:off x="8090683" y="802513"/>
            <a:ext cx="765858" cy="1119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florianovar\AppData\Local\Microsoft\Windows\Temporary Internet Files\Content.IE5\KXBLGCBL\MC9003906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721367"/>
            <a:ext cx="1224136" cy="12032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875" y="3057457"/>
            <a:ext cx="776858" cy="5716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florianovar\AppData\Local\Microsoft\Windows\Temporary Internet Files\Content.IE5\DHQR96LI\MC90012964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97151"/>
            <a:ext cx="504055" cy="40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florianovar\AppData\Local\Microsoft\Windows\Temporary Internet Files\Content.IE5\FK5KBO0H\MC9002375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78093">
            <a:off x="123278" y="1881693"/>
            <a:ext cx="906225" cy="8905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florianovar\AppData\Local\Microsoft\Windows\Temporary Internet Files\Content.IE5\UADTYMDV\MC90030529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330277">
            <a:off x="140976" y="4244238"/>
            <a:ext cx="1048230" cy="331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6" descr="C:\Users\florianovar\AppData\Local\Microsoft\Windows\Temporary Internet Files\Content.IE5\QY4DGTW9\MC900305317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7540" y="4231512"/>
            <a:ext cx="1083877" cy="688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 descr="C:\Users\florianovar\AppData\Local\Microsoft\Windows\Temporary Internet Files\Content.IE5\BHD1CVFS\MC900192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775" y="4975033"/>
            <a:ext cx="900150" cy="1585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florianovar\AppData\Local\Microsoft\Windows\Temporary Internet Files\Content.IE5\BHD1CVFS\MC90012962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00335">
            <a:off x="720007" y="625224"/>
            <a:ext cx="613264" cy="11770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florianovar\AppData\Local\Microsoft\Windows\Temporary Internet Files\Content.IE5\UADTYMDV\MC900237288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5806" y="5714430"/>
            <a:ext cx="746343" cy="846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3" descr="C:\Users\florianovar\AppData\Local\Microsoft\Windows\Temporary Internet Files\Content.IE5\33D8KHVY\MC90003427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530" y="5859987"/>
            <a:ext cx="734445" cy="622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florianovar\AppData\Local\Microsoft\Windows\Temporary Internet Files\Content.IE5\33D8KHVY\MC90012964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591851">
            <a:off x="3772864" y="4509596"/>
            <a:ext cx="212528" cy="1016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404294" y="569702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50030" y="608525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04193" y="1107073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001043" y="236355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91369" y="4350757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2267743" y="501804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28407" y="4656362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8283514" y="3249601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710" y="6066358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9.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1001043" y="3640891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10.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8225005" y="196272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11.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788433" y="4461438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22566" y="4997057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13.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798978" y="405957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14.</a:t>
            </a:r>
            <a:endParaRPr lang="cs-CZ" dirty="0"/>
          </a:p>
        </p:txBody>
      </p:sp>
      <p:pic>
        <p:nvPicPr>
          <p:cNvPr id="32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6273" y="3815491"/>
            <a:ext cx="1019066" cy="8574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7222106" y="5407262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15.</a:t>
            </a:r>
            <a:endParaRPr lang="cs-CZ" dirty="0"/>
          </a:p>
        </p:txBody>
      </p:sp>
      <p:pic>
        <p:nvPicPr>
          <p:cNvPr id="1027" name="Picture 3" descr="C:\Users\florianovar\AppData\Local\Microsoft\Windows\Temporary Internet Files\Content.IE5\O0X4AN2G\MC900354961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3978" y="5433890"/>
            <a:ext cx="1195150" cy="7547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20776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3635897" y="257441"/>
            <a:ext cx="4860314" cy="1558612"/>
          </a:xfrm>
          <a:prstGeom prst="cloudCallout">
            <a:avLst>
              <a:gd name="adj1" fmla="val -75095"/>
              <a:gd name="adj2" fmla="val 341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Pojmenuj hudební nástroje: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82810" y="5582174"/>
            <a:ext cx="103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flétna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439372" y="5320564"/>
            <a:ext cx="1293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klarinet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99872" y="5887663"/>
            <a:ext cx="108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78484" y="5563587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83364" y="5672093"/>
            <a:ext cx="1622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kontrabas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51068" y="5582174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banjo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87868" y="535744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housle</a:t>
            </a:r>
            <a:endParaRPr lang="cs-CZ" sz="2800" dirty="0"/>
          </a:p>
        </p:txBody>
      </p:sp>
      <p:pic>
        <p:nvPicPr>
          <p:cNvPr id="25" name="Picture 4" descr="C:\Users\florianovar\AppData\Local\Microsoft\Windows\Temporary Internet Files\Content.IE5\FK5KBO0H\MC900225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7798">
            <a:off x="4593373" y="1843504"/>
            <a:ext cx="747959" cy="9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florianovar\AppData\Local\Microsoft\Windows\Temporary Internet Files\Content.IE5\5ZZC9791\MC9003053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3779">
            <a:off x="5668865" y="4487835"/>
            <a:ext cx="1649098" cy="23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florianovar\AppData\Local\Microsoft\Windows\Temporary Internet Files\Content.IE5\BHD1CVFS\MC90012962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00335">
            <a:off x="2156561" y="2555842"/>
            <a:ext cx="774997" cy="148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54" y="3895694"/>
            <a:ext cx="1177704" cy="866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767" y="4166165"/>
            <a:ext cx="1348584" cy="11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O0X4AN2G\MC90023059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4820">
            <a:off x="7691968" y="1607164"/>
            <a:ext cx="735583" cy="167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433631" y="5867830"/>
            <a:ext cx="943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harfa</a:t>
            </a:r>
            <a:endParaRPr lang="cs-CZ" sz="2800" dirty="0"/>
          </a:p>
        </p:txBody>
      </p:sp>
      <p:pic>
        <p:nvPicPr>
          <p:cNvPr id="3081" name="Picture 9" descr="C:\Users\florianovar\AppData\Local\Microsoft\Windows\Temporary Internet Files\Content.IE5\BHD1CVFS\MC90012963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286" y="3103925"/>
            <a:ext cx="1041715" cy="212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florianovar\AppData\Local\Microsoft\Windows\Temporary Internet Files\Content.IE5\BHD1CVFS\MC9003052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93" y="2580173"/>
            <a:ext cx="1509116" cy="47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lorianovar\AppData\Local\Microsoft\Windows\Temporary Internet Files\Content.IE5\O0X4AN2G\MC900012920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499" y="1859595"/>
            <a:ext cx="1667746" cy="11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florianovar\AppData\Local\Microsoft\Windows\Temporary Internet Files\Content.IE5\DHQR96LI\MC90033574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0584" y="3368754"/>
            <a:ext cx="767733" cy="175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florianovar\AppData\Local\Microsoft\Windows\Temporary Internet Files\Content.IE5\QY4DGTW9\MC90001939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459" y="1759530"/>
            <a:ext cx="989560" cy="237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florianovar\AppData\Local\Microsoft\Windows\Temporary Internet Files\Content.IE5\F1GJZC0T\MC90031271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683" y="3935303"/>
            <a:ext cx="1249603" cy="1124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999017" y="6137579"/>
            <a:ext cx="870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viola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087142" y="6277465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violoncello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946634" y="6165948"/>
            <a:ext cx="17347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mandolína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749742" y="6129440"/>
            <a:ext cx="1137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trubka</a:t>
            </a:r>
            <a:endParaRPr lang="cs-CZ" sz="2800" dirty="0"/>
          </a:p>
        </p:txBody>
      </p: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706" y="175994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207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300" tmFilter="0, 0; .2, .5; .8, .5; 1, 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650" autoRev="1" fill="hold"/>
                                        <p:tgtEl>
                                          <p:spTgt spid="3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3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2.6642E-6 C -0.00139 -0.01087 -0.00417 -0.02637 -0.00851 -0.034 C -0.01146 -0.05273 -0.00694 -0.02683 -0.01146 -0.04579 C -0.01667 -0.06776 -0.01111 -0.04996 -0.0158 -0.06383 C -0.01875 -0.08303 -0.02014 -0.10269 -0.02396 -0.12142 C -0.02535 -0.13576 -0.02795 -0.14848 -0.03142 -0.1612 C -0.03403 -0.18733 -0.03733 -0.21392 -0.04184 -0.2389 C -0.04305 -0.24515 -0.04323 -0.25301 -0.04496 -0.25879 C -0.04774 -0.26827 -0.05139 -0.27868 -0.05538 -0.28677 C -0.05746 -0.29788 -0.05486 -0.2877 -0.05972 -0.29672 C -0.06128 -0.29973 -0.06215 -0.30366 -0.06371 -0.30666 C -0.06684 -0.32262 -0.06267 -0.30319 -0.06701 -0.31661 C -0.0691 -0.32355 -0.07014 -0.33442 -0.07101 -0.34228 C -0.06944 -0.35199 -0.06684 -0.3624 -0.0658 -0.37211 C -0.06545 -0.37535 -0.06528 -0.37882 -0.06493 -0.38206 C -0.06458 -0.38414 -0.06371 -0.38807 -0.06371 -0.38784 " pathEditMode="relative" rAng="0" ptsTypes="fffffffffffffffA">
                                      <p:cBhvr>
                                        <p:cTn id="1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559" y="-1940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0.00162 C 0.04184 0.00347 0.08351 0.0111 0.12535 0.01364 C 0.14341 0.0148 0.16094 0.00601 0.17882 0.00486 C 0.20174 -0.00116 0.22448 -0.00763 0.2474 -0.0148 C 0.26511 -0.02775 0.2882 -0.02498 0.30747 -0.02798 C 0.34323 -0.04024 0.42066 -0.03608 0.4448 -0.03677 C 0.47396 -0.0444 0.50382 -0.0377 0.53282 -0.04764 C 0.55886 -0.05643 0.58264 -0.07586 0.60886 -0.08488 C 0.61927 -0.09505 0.61424 -0.09204 0.6224 -0.09574 C 0.62986 -0.10338 0.63768 -0.11101 0.6448 -0.1198 C 0.65903 -0.1376 0.64306 -0.11933 0.65521 -0.13714 C 0.65695 -0.13969 0.65938 -0.14107 0.66111 -0.14385 C 0.66441 -0.14917 0.66719 -0.15541 0.67014 -0.16142 C 0.67431 -0.16952 0.67257 -0.17646 0.67761 -0.18316 C 0.68039 -0.20097 0.6849 -0.21809 0.68802 -0.23566 C 0.68941 -0.26688 0.69254 -0.31522 0.68056 -0.34505 C 0.67431 -0.36055 0.66563 -0.36864 0.6566 -0.3802 C 0.64983 -0.38876 0.64236 -0.40241 0.6342 -0.40865 C 0.63125 -0.41073 0.62813 -0.41096 0.625 -0.41304 C 0.60816 -0.42507 0.59323 -0.43432 0.57448 -0.43686 C 0.56302 -0.44126 0.55174 -0.44126 0.54028 -0.44334 C 0.51806 -0.44195 0.50973 -0.44334 0.49236 -0.43686 C 0.48143 -0.42646 0.45903 -0.42507 0.44618 -0.4216 C 0.43664 -0.41906 0.42743 -0.41327 0.41789 -0.41073 C 0.39462 -0.40449 0.37084 -0.40241 0.34775 -0.39778 C 0.33907 -0.39593 0.33091 -0.38876 0.3224 -0.38876 " pathEditMode="relative" rAng="0" ptsTypes="fffffffffffffffffffffffffA">
                                      <p:cBhvr>
                                        <p:cTn id="2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618" y="-21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5.06938E-6 C -0.00452 -0.03701 -0.00834 -0.08766 -0.01945 -0.12512 C -0.02379 -0.15704 -0.02535 -0.19034 -0.03438 -0.22064 C -0.03612 -0.23359 -0.03976 -0.24538 -0.04185 -0.25833 C -0.04341 -0.26781 -0.04393 -0.27706 -0.04636 -0.28632 C -0.04862 -0.31731 -0.04897 -0.34853 -0.0507 -0.37975 C -0.04966 -0.41837 -0.05226 -0.49261 -0.03438 -0.52891 C -0.03143 -0.54395 -0.02657 -0.55967 -0.0165 -0.56846 C -0.01147 -0.57864 -0.00765 -0.58211 0.00138 -0.58442 C 0.01684 -0.59783 0.03889 -0.60246 0.05677 -0.60431 C 0.0757 -0.61101 0.09948 -0.6094 0.11788 -0.61032 C 0.1474 -0.60824 0.16632 -0.60685 0.19705 -0.60824 C 0.22778 -0.61448 0.26146 -0.60639 0.29254 -0.60431 C 0.2941 -0.60361 0.29549 -0.60292 0.29705 -0.60246 C 0.30052 -0.60153 0.304 -0.60153 0.30747 -0.60038 C 0.30955 -0.59968 0.31129 -0.59737 0.3132 -0.59644 C 0.31719 -0.59483 0.32535 -0.59251 0.32535 -0.59251 C 0.33542 -0.58326 0.33073 -0.58581 0.33872 -0.58257 C 0.34341 -0.57355 0.34966 -0.56661 0.35348 -0.55667 C 0.35868 -0.54395 0.36077 -0.5303 0.36424 -0.51689 C 0.36268 -0.46855 0.36493 -0.42184 0.36702 -0.37373 C 0.3665 -0.35708 0.3665 -0.34066 0.36563 -0.32401 C 0.36493 -0.31453 0.35973 -0.29626 0.35973 -0.29626 C 0.35747 -0.27753 0.35521 -0.25856 0.3507 -0.24052 C 0.34896 -0.2241 0.34601 -0.21393 0.34462 -0.19682 C 0.34393 -0.18363 0.34184 -0.15704 0.34184 -0.15704 C 0.34288 -0.13368 0.34375 -0.1057 0.3507 -0.08349 C 0.35365 -0.07378 0.36198 -0.06453 0.36702 -0.05759 C 0.36979 -0.05435 0.37101 -0.0495 0.37309 -0.04557 C 0.37535 -0.04094 0.38559 -0.03354 0.38941 -0.02984 C 0.39636 -0.01573 0.38802 -0.0303 0.39705 -0.02175 C 0.40608 -0.01342 0.40191 -0.01504 0.41181 -0.00995 C 0.42153 -0.00533 0.43004 0.00346 0.44028 0.00578 C 0.4467 0.00739 0.4533 0.00739 0.45973 0.00809 C 0.48177 0.00531 0.50243 -0.00232 0.52379 -0.00995 C 0.52865 -0.01643 0.53247 -0.02336 0.53733 -0.02984 C 0.53924 -0.03793 0.54236 -0.04117 0.54618 -0.04765 C 0.54844 -0.05158 0.55226 -0.05967 0.55226 -0.05967 C 0.55278 -0.06152 0.55278 -0.06384 0.55365 -0.06546 C 0.55434 -0.06707 0.55625 -0.06777 0.55677 -0.06962 C 0.56893 -0.10593 0.55104 -0.0643 0.56424 -0.09367 C 0.56563 -0.10546 0.56754 -0.12003 0.5717 -0.13137 C 0.57327 -0.13553 0.57761 -0.14316 0.57761 -0.14316 C 0.58264 -0.16999 0.58768 -0.19658 0.59393 -0.22272 C 0.59775 -0.23891 0.59966 -0.25463 0.60452 -0.27036 C 0.60625 -0.28285 0.61025 -0.29233 0.61337 -0.30412 C 0.62066 -0.33118 0.62344 -0.35986 0.6283 -0.38761 C 0.62952 -0.40704 0.63056 -0.42831 0.63438 -0.44728 C 0.63559 -0.46647 0.63663 -0.48844 0.64028 -0.50694 C 0.64254 -0.53539 0.64618 -0.56361 0.64618 -0.59251 " pathEditMode="relative" ptsTypes="fffffffffffffffffffffffffffffffffffffffffffffffffA">
                                      <p:cBhvr>
                                        <p:cTn id="2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44444E-6 -6.0407E-6 C -0.03195 -0.04696 -0.0644 -0.09321 -0.09566 -0.14108 C -0.11129 -0.1649 -0.125 -0.19219 -0.14028 -0.21671 C -0.14983 -0.23174 -0.15799 -0.25348 -0.17014 -0.26435 C -0.17414 -0.27429 -0.1823 -0.28146 -0.18507 -0.2921 C -0.18768 -0.30204 -0.19254 -0.30944 -0.19705 -0.318 C -0.19931 -0.32239 -0.2007 -0.32748 -0.20296 -0.33188 C -0.2066 -0.33881 -0.21112 -0.34483 -0.21493 -0.35177 C -0.2165 -0.35454 -0.21945 -0.35986 -0.21945 -0.35986 C -0.22101 -0.36587 -0.22344 -0.3698 -0.22535 -0.37559 C -0.22726 -0.38091 -0.23143 -0.39154 -0.23143 -0.39154 C -0.23334 -0.42161 -0.23559 -0.44312 -0.23282 -0.47503 C -0.23108 -0.49376 -0.21337 -0.52892 -0.2 -0.53678 C -0.19046 -0.54233 -0.18368 -0.54325 -0.17327 -0.54464 C -0.1658 -0.54395 -0.15834 -0.54418 -0.15087 -0.54279 C -0.14671 -0.54187 -0.14289 -0.53863 -0.13889 -0.53678 C -0.12796 -0.53215 -0.11771 -0.52683 -0.10747 -0.52082 C -0.10121 -0.51712 -0.09428 -0.51527 -0.0882 -0.51088 C -0.08142 -0.50579 -0.07726 -0.50001 -0.07013 -0.497 C -0.06874 -0.49561 -0.06683 -0.49492 -0.06579 -0.49307 C -0.06476 -0.49145 -0.06528 -0.48844 -0.06423 -0.48706 C -0.06319 -0.48567 -0.06112 -0.4859 -0.05972 -0.48498 C -0.05278 -0.47989 -0.04792 -0.47226 -0.04028 -0.46925 C -0.03351 -0.45954 -0.04184 -0.46994 -0.03282 -0.46324 C -0.02917 -0.46046 -0.02605 -0.4563 -0.02239 -0.45329 C -0.02048 -0.44959 -0.0198 -0.44497 -0.01788 -0.44127 C -0.01667 -0.43895 -0.01492 -0.43733 -0.01355 -0.43525 C -0.00555 -0.42253 0.00122 -0.41097 0.01181 -0.40149 C 0.02136 -0.38276 0.03403 -0.36726 0.0448 -0.34992 C 0.04879 -0.34344 0.05035 -0.33673 0.05365 -0.33003 C 0.05607 -0.31777 0.0599 -0.31129 0.06719 -0.30412 C 0.071 -0.29626 0.0757 -0.29626 0.08056 -0.29025 C 0.08975 -0.27915 0.09827 -0.2655 0.11042 -0.26042 C 0.11685 -0.25486 0.12275 -0.24793 0.1283 -0.24053 C 0.1382 -0.20283 0.15817 -0.18965 0.179 -0.1649 C 0.18264 -0.16051 0.18612 -0.15565 0.18959 -0.15103 C 0.1908 -0.14941 0.19115 -0.1464 0.19254 -0.14501 C 0.19376 -0.14362 0.19549 -0.14386 0.19705 -0.14316 C 0.2007 -0.13553 0.20626 -0.13021 0.21181 -0.12512 C 0.21476 -0.11356 0.21094 -0.12327 0.21789 -0.11726 C 0.2231 -0.11264 0.22674 -0.10477 0.23282 -0.1013 C 0.2356 -0.09968 0.24167 -0.09737 0.24167 -0.09737 C 0.26112 -0.08049 0.26945 -0.08743 0.29844 -0.08743 " pathEditMode="relative" ptsTypes="ffffffffffffffffffffffffffffffffffffffffffA">
                                      <p:cBhvr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0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2.67345E-6 C -0.02934 -0.06152 -0.05851 -0.1235 -0.08802 -0.18478 C -0.10399 -0.21808 -0.12274 -0.24607 -0.13889 -0.27821 C -0.14861 -0.29741 -0.15243 -0.321 -0.15972 -0.34181 C -0.16563 -0.3587 -0.17292 -0.37488 -0.17917 -0.39154 C -0.18924 -0.41813 -0.20955 -0.46785 -0.23281 -0.47502 C -0.24323 -0.48381 -0.25278 -0.49306 -0.26267 -0.50301 C -0.26701 -0.5074 -0.2724 -0.50971 -0.27622 -0.5148 C -0.28212 -0.52289 -0.29583 -0.53515 -0.30451 -0.53862 C -0.30556 -0.54001 -0.30625 -0.54186 -0.30747 -0.54278 C -0.30885 -0.54394 -0.31076 -0.54325 -0.31198 -0.54463 C -0.31337 -0.54602 -0.31372 -0.54903 -0.31493 -0.55065 C -0.31771 -0.55435 -0.32222 -0.55573 -0.32535 -0.55851 C -0.33108 -0.56337 -0.33333 -0.56938 -0.34028 -0.57239 C -0.34288 -0.58256 -0.35 -0.58719 -0.35382 -0.59644 C -0.35764 -0.60523 -0.35885 -0.61471 -0.36128 -0.62419 C -0.36007 -0.6383 -0.36111 -0.64639 -0.35226 -0.65402 C -0.34653 -0.66582 -0.35295 -0.65541 -0.3434 -0.66189 C -0.34201 -0.66281 -0.34149 -0.66512 -0.34028 -0.66605 C -0.33906 -0.66721 -0.33733 -0.66721 -0.33594 -0.6679 C -0.33299 -0.66744 -0.31997 -0.66697 -0.31493 -0.66397 C -0.31233 -0.66235 -0.31024 -0.65934 -0.30747 -0.65796 C -0.29705 -0.6524 -0.28507 -0.6531 -0.27465 -0.64616 C -0.25955 -0.63598 -0.24549 -0.62303 -0.22986 -0.61425 C -0.22257 -0.61008 -0.22118 -0.61147 -0.21493 -0.60638 C -0.21285 -0.60453 -0.21128 -0.60176 -0.20903 -0.60037 C -0.20712 -0.59921 -0.20486 -0.59944 -0.20295 -0.59829 C -0.19375 -0.59297 -0.18507 -0.58649 -0.17622 -0.58048 C -0.1724 -0.57794 -0.16806 -0.57701 -0.16424 -0.57447 C -0.16163 -0.57285 -0.15955 -0.56984 -0.15677 -0.56845 C -0.15191 -0.56591 -0.1467 -0.56499 -0.14184 -0.56244 C -0.12465 -0.55296 -0.11215 -0.53515 -0.0941 -0.52868 C -0.08785 -0.52313 -0.08142 -0.52336 -0.07465 -0.51873 C -0.05122 -0.50324 -0.02569 -0.49884 3.61111E-6 -0.49699 C 0.0158 -0.49329 0.03194 -0.49098 0.04774 -0.48705 C 0.06302 -0.47895 0.04913 -0.4852 0.07604 -0.48104 C 0.09479 -0.47803 0.11267 -0.46878 0.13125 -0.46508 C 0.14149 -0.46092 0.12969 -0.4667 0.14028 -0.45721 C 0.14566 -0.45236 0.14479 -0.45883 0.14479 -0.4512 " pathEditMode="relative" ptsTypes="ffffffffffffffffffffffffffffffffffffffA">
                                      <p:cBhvr>
                                        <p:cTn id="3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8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2014 -0.01364 C -0.03316 -0.02151 -0.04531 -0.03099 -0.05903 -0.03561 C -0.06059 -0.037 -0.06181 -0.03862 -0.06354 -0.03955 C -0.06545 -0.04047 -0.06771 -0.04024 -0.06945 -0.0414 C -0.07066 -0.04255 -0.07118 -0.04463 -0.0724 -0.04556 C -0.07431 -0.04672 -0.07639 -0.04672 -0.07847 -0.04741 C -0.09045 -0.05712 -0.10347 -0.06221 -0.11563 -0.07123 C -0.13073 -0.08233 -0.14583 -0.09181 -0.16198 -0.09921 C -0.17344 -0.1043 -0.18125 -0.11425 -0.1934 -0.11702 C -0.20087 -0.12303 -0.20434 -0.12465 -0.21267 -0.12697 C -0.22222 -0.13321 -0.22743 -0.13714 -0.23663 -0.14084 C -0.25399 -0.15865 -0.27205 -0.17414 -0.28889 -0.19265 C -0.29774 -0.20236 -0.29913 -0.21554 -0.30833 -0.22433 C -0.30938 -0.2271 -0.3099 -0.23011 -0.31129 -0.23242 C -0.31233 -0.23427 -0.31458 -0.2345 -0.31563 -0.23636 C -0.31719 -0.23936 -0.31736 -0.24306 -0.31875 -0.2463 C -0.32153 -0.25278 -0.32517 -0.25694 -0.32917 -0.26226 C -0.33281 -0.27683 -0.32986 -0.27105 -0.33663 -0.28006 C -0.33872 -0.28885 -0.34392 -0.29556 -0.34705 -0.30389 C -0.35191 -0.3166 -0.35434 -0.3321 -0.35747 -0.34574 C -0.35833 -0.35268 -0.35885 -0.36055 -0.36042 -0.36748 C -0.36129 -0.37165 -0.36354 -0.37951 -0.36354 -0.37928 C -0.36528 -0.40564 -0.36615 -0.4371 -0.35608 -0.46092 C -0.34983 -0.47595 -0.34931 -0.47364 -0.33802 -0.48497 L -0.33802 -0.48474 C -0.33368 -0.49306 -0.32934 -0.49746 -0.32309 -0.50278 C -0.32205 -0.50486 -0.32153 -0.50717 -0.32014 -0.50879 C -0.31754 -0.51203 -0.31129 -0.51665 -0.31129 -0.51642 C -0.30538 -0.52845 -0.29549 -0.53076 -0.28594 -0.53446 C -0.27188 -0.54741 -0.2526 -0.54533 -0.23663 -0.54648 C -0.20521 -0.54417 -0.17222 -0.54024 -0.14115 -0.53261 C -0.12552 -0.52451 -0.1092 -0.51758 -0.0934 -0.51064 C -0.08299 -0.50624 -0.08924 -0.51133 -0.08142 -0.50671 C -0.07083 -0.50046 -0.06024 -0.49376 -0.05 -0.48682 C -0.0441 -0.48289 -0.0401 -0.47595 -0.03368 -0.47294 C -0.02604 -0.46531 -0.01771 -0.45745 -0.00972 -0.45097 C -0.00747 -0.44912 -0.00451 -0.44889 -0.00226 -0.44704 C 0.01233 -0.43455 0.02448 -0.41882 0.0408 -0.41119 C 0.06597 -0.38228 0.09653 -0.36841 0.12604 -0.34968 C 0.13802 -0.34228 0.14774 -0.33418 0.16042 -0.32979 C 0.17101 -0.31869 0.18212 -0.31152 0.19479 -0.30597 C 0.20538 -0.29625 0.20017 -0.29903 0.20972 -0.29602 C 0.22639 -0.28492 0.21927 -0.28793 0.23055 -0.284 C 0.24115 -0.27544 0.25156 -0.27105 0.26337 -0.26619 C 0.26823 -0.26203 0.27274 -0.25856 0.2783 -0.25624 C 0.28073 -0.25301 0.28299 -0.24907 0.28576 -0.2463 C 0.28924 -0.24283 0.29531 -0.24306 0.29913 -0.24029 C 0.31979 -0.22502 0.29983 -0.23936 0.31267 -0.22641 C 0.31493 -0.2241 0.31788 -0.22294 0.32014 -0.2204 C 0.32396 -0.21623 0.32795 -0.21207 0.33055 -0.20652 C 0.3316 -0.20444 0.33229 -0.20213 0.33351 -0.20051 C 0.33472 -0.19889 0.3368 -0.1982 0.33802 -0.19658 C 0.34305 -0.18987 0.3467 -0.179 0.35295 -0.17461 " pathEditMode="relative" rAng="0" ptsTypes="fffffffffffffffffffffffFffffffffffffffffffffffffffffA">
                                      <p:cBhvr>
                                        <p:cTn id="4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54" y="-266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8.73265E-6 C -0.0816 -0.02244 -0.13056 -0.04233 -0.20139 -0.04973 C -0.2599 -0.04325 -0.31719 -0.04765 -0.37604 -0.04973 C -0.38959 -0.05459 -0.37257 -0.0488 -0.39549 -0.05389 C -0.41406 -0.05805 -0.43177 -0.06707 -0.4507 -0.06962 C -0.46163 -0.07355 -0.47275 -0.07656 -0.48351 -0.08164 C -0.48959 -0.08974 -0.49063 -0.09991 -0.49549 -0.1094 C -0.49861 -0.12258 -0.50104 -0.1383 -0.49549 -0.15126 C -0.49097 -0.16166 -0.49219 -0.15681 -0.48646 -0.16305 C -0.47604 -0.17438 -0.46823 -0.18733 -0.45521 -0.19288 C -0.44722 -0.20028 -0.43768 -0.20537 -0.42986 -0.21277 C -0.41632 -0.22572 -0.43525 -0.21231 -0.41927 -0.22272 C -0.41285 -0.23174 -0.40434 -0.23706 -0.39688 -0.24469 C -0.39497 -0.24677 -0.39271 -0.24839 -0.39097 -0.2507 C -0.38976 -0.25232 -0.38941 -0.25509 -0.38802 -0.25648 C -0.38143 -0.26365 -0.3724 -0.26781 -0.36563 -0.27452 C -0.36337 -0.27683 -0.36181 -0.28007 -0.35955 -0.28238 C -0.35625 -0.28562 -0.34323 -0.29163 -0.34167 -0.29233 C -0.32934 -0.30921 -0.3099 -0.32378 -0.29393 -0.33419 C -0.2875 -0.34274 -0.27882 -0.34991 -0.27014 -0.35408 C -0.26372 -0.3624 -0.25834 -0.36518 -0.2507 -0.37188 C -0.24913 -0.37327 -0.24775 -0.37443 -0.24636 -0.37582 C -0.24358 -0.37813 -0.23733 -0.37998 -0.23733 -0.37998 C -0.23334 -0.38507 -0.229 -0.38553 -0.22379 -0.38784 C -0.22136 -0.39039 -0.2191 -0.39362 -0.21632 -0.3957 C -0.21459 -0.39709 -0.21216 -0.3964 -0.21042 -0.39779 C -0.20764 -0.39987 -0.20573 -0.40357 -0.20295 -0.40565 C -0.19792 -0.40958 -0.19132 -0.40958 -0.18646 -0.41374 C -0.18073 -0.41883 -0.18368 -0.41698 -0.17761 -0.41953 C -0.17656 -0.42091 -0.17587 -0.42276 -0.17448 -0.42369 C -0.1717 -0.42554 -0.16563 -0.42762 -0.16563 -0.42762 C -0.15903 -0.43409 -0.15191 -0.43618 -0.14479 -0.4415 C -0.13559 -0.4482 -0.12813 -0.45514 -0.11788 -0.4593 C -0.11424 -0.46439 -0.11094 -0.46508 -0.10591 -0.4674 C -0.0974 -0.48474 -0.10868 -0.46439 -0.09844 -0.47526 C -0.09514 -0.47873 -0.09566 -0.48289 -0.09393 -0.48729 C -0.09167 -0.4933 -0.09011 -0.49446 -0.08646 -0.49908 C -0.08229 -0.51735 -0.08663 -0.5192 -0.09549 -0.52891 C -0.09705 -0.53076 -0.09809 -0.53377 -0.1 -0.53493 C -0.10521 -0.53817 -0.11077 -0.53539 -0.11493 -0.54094 " pathEditMode="relative" ptsTypes="fffffffffffffffffffffffffffffffffffffffA">
                                      <p:cBhvr>
                                        <p:cTn id="4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37558E-6 C -0.00503 -0.00069 -0.01007 -0.00069 -0.01493 -0.00185 C -0.02257 -0.0037 -0.02708 -0.00948 -0.03437 -0.0118 C -0.04271 -0.01758 -0.05121 -0.0192 -0.05972 -0.02382 C -0.09114 -0.04093 -0.12153 -0.0555 -0.15521 -0.0636 C -0.17673 -0.06869 -0.19896 -0.06499 -0.22083 -0.06568 C -0.23871 -0.0673 -0.2559 -0.07007 -0.27309 -0.07748 C -0.30104 -0.07678 -0.32934 -0.08094 -0.35677 -0.07354 C -0.3625 -0.07192 -0.36875 -0.06753 -0.37465 -0.06568 C -0.38333 -0.06291 -0.39323 -0.06175 -0.40156 -0.05759 C -0.40885 -0.05389 -0.41614 -0.04926 -0.42396 -0.04764 C -0.43976 -0.0444 -0.4559 -0.04302 -0.4717 -0.04163 C -0.49045 -0.0377 -0.48333 -0.03839 -0.51493 -0.04163 C -0.51962 -0.04209 -0.52396 -0.04764 -0.5283 -0.04972 C -0.53542 -0.0592 -0.54479 -0.06452 -0.55226 -0.07354 C -0.55538 -0.07724 -0.56128 -0.08557 -0.56128 -0.08557 C -0.56667 -0.10708 -0.56441 -0.11517 -0.55677 -0.13506 C -0.55469 -0.14061 -0.5533 -0.14778 -0.55069 -0.1531 C -0.54722 -0.16027 -0.54045 -0.16374 -0.53576 -0.16906 C -0.52864 -0.17715 -0.53455 -0.17345 -0.52691 -0.17692 C -0.52014 -0.18363 -0.51389 -0.18756 -0.5059 -0.1908 C -0.50382 -0.19265 -0.49983 -0.19565 -0.49844 -0.19889 C -0.49757 -0.20051 -0.49705 -0.20467 -0.49705 -0.20467 " pathEditMode="relative" ptsTypes="ffffffffffffffffffffffA">
                                      <p:cBhvr>
                                        <p:cTn id="5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4.09806E-6 C -0.06458 -0.01388 -0.12917 -0.02845 -0.19392 -0.04186 C -0.21476 -0.04626 -0.2566 -0.05366 -0.2566 -0.05366 C -0.27465 -0.0636 -0.29479 -0.06591 -0.31337 -0.07355 C -0.35486 -0.09089 -0.39826 -0.10592 -0.44167 -0.11147 C -0.44757 -0.11379 -0.4526 -0.11564 -0.45816 -0.11934 C -0.4717 -0.14293 -0.47934 -0.17137 -0.49549 -0.19288 C -0.49878 -0.21022 -0.4941 -0.19357 -0.50139 -0.20491 C -0.50278 -0.20722 -0.50313 -0.21046 -0.50451 -0.21277 C -0.50625 -0.21578 -0.50851 -0.21809 -0.51042 -0.22063 C -0.51215 -0.22803 -0.51528 -0.22942 -0.51927 -0.23474 C -0.53194 -0.25162 -0.52795 -0.2433 -0.53576 -0.26249 C -0.53681 -0.26503 -0.53767 -0.26781 -0.53872 -0.27035 C -0.54115 -0.27567 -0.54618 -0.28631 -0.54618 -0.28631 C -0.5467 -0.28909 -0.54722 -0.29163 -0.54774 -0.29441 C -0.54809 -0.29626 -0.54878 -0.29834 -0.54913 -0.30019 C -0.55017 -0.30551 -0.55226 -0.31615 -0.55226 -0.31615 C -0.55538 -0.35292 -0.55191 -0.39801 -0.53125 -0.42553 C -0.53073 -0.42762 -0.52986 -0.42947 -0.52986 -0.43155 C -0.52986 -0.43294 -0.53333 -0.45028 -0.5342 -0.45144 C -0.53524 -0.45282 -0.53715 -0.45259 -0.53872 -0.45329 C -0.5434 -0.45976 -0.54479 -0.46416 -0.55521 -0.45537 C -0.55694 -0.45398 -0.55451 -0.45005 -0.55365 -0.4475 C -0.55139 -0.4408 -0.54931 -0.43571 -0.54479 -0.43155 C -0.54531 -0.42484 -0.54618 -0.41166 -0.54618 -0.41166 " pathEditMode="relative" ptsTypes="ffffffffffffffffffffffffA">
                                      <p:cBhvr>
                                        <p:cTn id="5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82 -0.02706 C -0.06962 -0.0525 -0.04132 -0.04764 -0.07969 -0.05296 C -0.11823 -0.06568 -0.146 -0.06868 -0.18715 -0.07077 C -0.20903 -0.07192 -0.25295 -0.07493 -0.25295 -0.0747 C -0.27621 -0.07817 -0.29791 -0.08233 -0.32153 -0.08487 C -0.36163 -0.10222 -0.4085 -0.09991 -0.44982 -0.10453 C -0.5118 -0.11887 -0.57534 -0.12164 -0.63802 -0.1265 C -0.67639 -0.12419 -0.71284 -0.12303 -0.75139 -0.12442 C -0.76458 -0.12673 -0.77743 -0.12766 -0.7901 -0.13251 C -0.79271 -0.13344 -0.79809 -0.13436 -0.80069 -0.13645 C -0.80382 -0.13876 -0.80955 -0.14431 -0.80955 -0.14408 C -0.81736 -0.16027 -0.80712 -0.14107 -0.81701 -0.15425 C -0.82153 -0.16027 -0.82465 -0.16882 -0.82743 -0.17622 C -0.82864 -0.24306 -0.83489 -0.31452 -0.82448 -0.38089 C -0.821 -0.43663 -0.82153 -0.41281 -0.82153 -0.45259 " pathEditMode="relative" rAng="0" ptsTypes="ffffffffffffffA">
                                      <p:cBhvr>
                                        <p:cTn id="6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944" y="-212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5.20814E-6 C 0.01771 0.00253 0.03456 0.00785 0.05226 0.00993 C 0.10903 0.00924 0.16563 0.0097 0.2224 0.00785 C 0.23508 0.00739 0.25261 -0.00277 0.26858 -0.00417 C 0.27883 -0.00834 0.28942 -0.01042 0.30001 -0.01204 C 0.30695 -0.01527 0.31355 -0.01805 0.32084 -0.0199 C 0.32813 -0.02661 0.33681 -0.02869 0.3448 -0.03401 C 0.34792 -0.03609 0.3507 -0.03933 0.35365 -0.04187 C 0.35521 -0.04326 0.35817 -0.0458 0.35817 -0.0458 C 0.37206 -0.07078 0.35469 -0.04141 0.36719 -0.05783 C 0.37032 -0.06199 0.37223 -0.06708 0.37466 -0.0717 C 0.38247 -0.08627 0.38976 -0.10061 0.39706 -0.11541 C 0.4014 -0.14016 0.39515 -0.11032 0.40157 -0.12744 C 0.4073 -0.14224 0.40244 -0.13484 0.40591 -0.14525 C 0.41025 -0.15889 0.4139 -0.17254 0.41633 -0.1871 C 0.41581 -0.20399 0.4165 -0.23683 0.41042 -0.25649 C 0.40521 -0.27314 0.3941 -0.27776 0.38351 -0.28632 C 0.37605 -0.29233 0.37032 -0.29534 0.36268 -0.30043 C 0.3573 -0.30389 0.35105 -0.30991 0.34619 -0.3143 C 0.34289 -0.31731 0.33837 -0.31685 0.33438 -0.31823 C 0.32726 -0.32725 0.31528 -0.32818 0.30591 -0.33211 C 0.29896 -0.33512 0.29219 -0.34321 0.28508 -0.34414 C 0.27605 -0.34529 0.26719 -0.34529 0.25817 -0.34599 C 0.23386 -0.34969 0.21181 -0.34321 0.18803 -0.3402 C 0.17883 -0.33604 0.16876 -0.33488 0.15973 -0.33026 C 0.15192 -0.3261 0.14532 -0.31777 0.13733 -0.3143 C 0.12917 -0.3106 0.11824 -0.30736 0.11042 -0.30228 C 0.10001 -0.29557 0.08872 -0.28909 0.07761 -0.28447 C 0.07605 -0.28308 0.07466 -0.28169 0.0731 -0.28054 C 0.07171 -0.27961 0.06997 -0.27938 0.06858 -0.27846 C 0.0639 -0.27499 0.06008 -0.26967 0.05521 -0.26643 C 0.05122 -0.26389 0.04723 -0.26111 0.04324 -0.25857 C 0.03837 -0.25533 0.0349 -0.24908 0.02987 -0.24654 C 0.02744 -0.24515 0.02483 -0.24423 0.0224 -0.24261 C 0.01251 -0.23567 5.55556E-6 -0.22596 -0.00902 -0.21694 C -0.01024 -0.21578 -0.01076 -0.2137 -0.01197 -0.21278 C -0.0177 -0.20815 -0.02638 -0.20723 -0.03281 -0.20491 C -0.04114 -0.19774 -0.0493 -0.19242 -0.05676 -0.18294 C -0.06631 -0.17092 -0.07586 -0.1575 -0.08663 -0.14733 C -0.09079 -0.139 -0.09722 -0.13322 -0.10156 -0.12536 C -0.1111 -0.10824 -0.12239 -0.09668 -0.13437 -0.08373 C -0.14183 -0.07563 -0.15051 -0.06384 -0.15972 -0.05968 C -0.1743 -0.06199 -0.16909 -0.05898 -0.17621 -0.06384 " pathEditMode="relative" ptsTypes="ffffffffffffffffffffffffffffffffffffffffffA">
                                      <p:cBhvr>
                                        <p:cTn id="6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82239E-6 C -0.00156 -0.07493 -0.00625 -0.14986 -0.00452 -0.2248 C -0.00417 -0.23751 0.00278 -0.24862 0.0059 -0.26064 C 0.01146 -0.28169 0.01597 -0.30921 0.02535 -0.32817 C 0.02864 -0.34505 0.02465 -0.32794 0.02986 -0.34205 C 0.0342 -0.35384 0.0368 -0.36772 0.04028 -0.37974 C 0.04792 -0.40611 0.04861 -0.43594 0.05816 -0.46138 C 0.06285 -0.49168 0.07691 -0.51758 0.08958 -0.54279 C 0.09271 -0.54926 0.10191 -0.56221 0.10746 -0.56476 C 0.11476 -0.57748 0.13229 -0.59991 0.14323 -0.60639 C 0.14792 -0.60916 0.1533 -0.61009 0.15816 -0.6124 C 0.15972 -0.61309 0.16267 -0.61448 0.16267 -0.61448 C 0.1691 -0.61309 0.17569 -0.61263 0.18212 -0.61055 C 0.1842 -0.60986 0.18594 -0.60731 0.18802 -0.60639 C 0.19045 -0.60523 0.19305 -0.60523 0.19548 -0.60454 C 0.20208 -0.59575 0.20937 -0.58858 0.21493 -0.57863 C 0.24236 -0.53053 0.20885 -0.58534 0.23142 -0.5488 C 0.23403 -0.5377 0.23889 -0.52799 0.24184 -0.51712 C 0.24531 -0.50463 0.24774 -0.49191 0.25069 -0.47919 C 0.25173 -0.44635 0.25017 -0.4142 0.25226 -0.38183 C 0.2493 -0.3365 0.24913 -0.34459 0.25226 -0.27452 C 0.25226 -0.27313 0.25469 -0.25602 0.25677 -0.2507 C 0.26198 -0.23705 0.26649 -0.22341 0.27014 -0.20884 C 0.27066 -0.20676 0.27118 -0.20491 0.2717 -0.20282 C 0.27222 -0.20028 0.27257 -0.19751 0.27309 -0.19496 C 0.27396 -0.1908 0.27621 -0.18294 0.27621 -0.18294 C 0.27778 -0.16906 0.2776 -0.17507 0.2776 -0.16513 " pathEditMode="relative" ptsTypes="ffffffffffffffffffffffffffA">
                                      <p:cBhvr>
                                        <p:cTn id="7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</p:childTnLst>
        </p:cTn>
      </p:par>
    </p:tnLst>
    <p:bldLst>
      <p:bldP spid="5" grpId="0" animBg="1"/>
      <p:bldP spid="15" grpId="0"/>
      <p:bldP spid="18" grpId="0"/>
      <p:bldP spid="19" grpId="0"/>
      <p:bldP spid="20" grpId="0"/>
      <p:bldP spid="21" grpId="0"/>
      <p:bldP spid="23" grpId="0"/>
      <p:bldP spid="24" grpId="0"/>
      <p:bldP spid="29" grpId="0"/>
      <p:bldP spid="33" grpId="0"/>
      <p:bldP spid="34" grpId="0"/>
      <p:bldP spid="35" grpId="0"/>
      <p:bldP spid="3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432673" y="192636"/>
            <a:ext cx="4860314" cy="1558612"/>
          </a:xfrm>
          <a:prstGeom prst="cloudCallout">
            <a:avLst>
              <a:gd name="adj1" fmla="val 63059"/>
              <a:gd name="adj2" fmla="val 779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Přiřaď správný název k nástroji: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49685" y="5490015"/>
            <a:ext cx="10323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flétna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-15705" y="5905458"/>
            <a:ext cx="12936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klarinet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1384" y="5631276"/>
            <a:ext cx="108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757309" y="6167068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62785" y="5228405"/>
            <a:ext cx="1622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kontrabas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922029" y="6038775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banjo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397778" y="6065080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housle</a:t>
            </a:r>
            <a:endParaRPr lang="cs-CZ" sz="2800" dirty="0"/>
          </a:p>
        </p:txBody>
      </p:sp>
      <p:pic>
        <p:nvPicPr>
          <p:cNvPr id="25" name="Picture 4" descr="C:\Users\florianovar\AppData\Local\Microsoft\Windows\Temporary Internet Files\Content.IE5\FK5KBO0H\MC9002251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67798">
            <a:off x="4593373" y="1843504"/>
            <a:ext cx="747959" cy="9214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florianovar\AppData\Local\Microsoft\Windows\Temporary Internet Files\Content.IE5\5ZZC9791\MC90030530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923779">
            <a:off x="5668865" y="4487835"/>
            <a:ext cx="1649098" cy="2394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Users\florianovar\AppData\Local\Microsoft\Windows\Temporary Internet Files\Content.IE5\BHD1CVFS\MC90012962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9600335">
            <a:off x="2156561" y="2555842"/>
            <a:ext cx="774997" cy="1487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854" y="3895694"/>
            <a:ext cx="1177704" cy="866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9767" y="4166165"/>
            <a:ext cx="1348584" cy="11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O0X4AN2G\MC90023059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4820">
            <a:off x="7691968" y="1607164"/>
            <a:ext cx="735583" cy="167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4349074" y="5382238"/>
            <a:ext cx="9439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harfa</a:t>
            </a:r>
            <a:endParaRPr lang="cs-CZ" sz="2800" dirty="0"/>
          </a:p>
        </p:txBody>
      </p:sp>
      <p:pic>
        <p:nvPicPr>
          <p:cNvPr id="3081" name="Picture 9" descr="C:\Users\florianovar\AppData\Local\Microsoft\Windows\Temporary Internet Files\Content.IE5\BHD1CVFS\MC90012963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1286" y="3103925"/>
            <a:ext cx="1041715" cy="2124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9" descr="C:\Users\florianovar\AppData\Local\Microsoft\Windows\Temporary Internet Files\Content.IE5\BHD1CVFS\MC900305299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393" y="2580173"/>
            <a:ext cx="1509116" cy="47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lorianovar\AppData\Local\Microsoft\Windows\Temporary Internet Files\Content.IE5\O0X4AN2G\MC900012920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5499" y="1859595"/>
            <a:ext cx="1667746" cy="11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florianovar\AppData\Local\Microsoft\Windows\Temporary Internet Files\Content.IE5\DHQR96LI\MC900335746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5183" y="3396999"/>
            <a:ext cx="767733" cy="17518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3" descr="C:\Users\florianovar\AppData\Local\Microsoft\Windows\Temporary Internet Files\Content.IE5\QY4DGTW9\MC9000193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2459" y="1759530"/>
            <a:ext cx="989560" cy="2374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4" descr="C:\Users\florianovar\AppData\Local\Microsoft\Windows\Temporary Internet Files\Content.IE5\F1GJZC0T\MC900312710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1683" y="3935303"/>
            <a:ext cx="1249603" cy="11243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3088247" y="5120628"/>
            <a:ext cx="8707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viola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552020" y="5558225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violoncello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069099" y="5913678"/>
            <a:ext cx="17347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mandolína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552020" y="6065080"/>
            <a:ext cx="1137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trubka</a:t>
            </a:r>
            <a:endParaRPr lang="cs-CZ" sz="2800" dirty="0"/>
          </a:p>
        </p:txBody>
      </p: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47551" y="161089"/>
            <a:ext cx="155229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7354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6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320" fill="hold">
                                          <p:stCondLst>
                                            <p:cond delay="3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320" fill="hold">
                                          <p:stCondLst>
                                            <p:cond delay="64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320" fill="hold">
                                          <p:stCondLst>
                                            <p:cond delay="96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320" fill="hold">
                                          <p:stCondLst>
                                            <p:cond delay="128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6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vál 44"/>
          <p:cNvSpPr/>
          <p:nvPr/>
        </p:nvSpPr>
        <p:spPr>
          <a:xfrm>
            <a:off x="3402470" y="1832100"/>
            <a:ext cx="1841245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476491" y="1711769"/>
            <a:ext cx="3105420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49606" y="2242457"/>
            <a:ext cx="3105420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2957199" y="153156"/>
            <a:ext cx="5726652" cy="1403636"/>
          </a:xfrm>
          <a:prstGeom prst="cloudCallout">
            <a:avLst>
              <a:gd name="adj1" fmla="val -63121"/>
              <a:gd name="adj2" fmla="val 28884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Rozděl hudební nástroje do skupin: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478126" y="4291904"/>
            <a:ext cx="1215781" cy="1013741"/>
            <a:chOff x="4593373" y="1843504"/>
            <a:chExt cx="1215781" cy="1013741"/>
          </a:xfrm>
        </p:grpSpPr>
        <p:sp>
          <p:nvSpPr>
            <p:cNvPr id="15" name="TextovéPole 14"/>
            <p:cNvSpPr txBox="1"/>
            <p:nvPr/>
          </p:nvSpPr>
          <p:spPr>
            <a:xfrm>
              <a:off x="4776820" y="2334025"/>
              <a:ext cx="10323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flétna</a:t>
              </a:r>
              <a:endParaRPr lang="cs-CZ" sz="2800" dirty="0"/>
            </a:p>
          </p:txBody>
        </p:sp>
        <p:pic>
          <p:nvPicPr>
            <p:cNvPr id="25" name="Picture 4" descr="C:\Users\florianovar\AppData\Local\Microsoft\Windows\Temporary Internet Files\Content.IE5\FK5KBO0H\MC9002251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67798">
              <a:off x="4593373" y="1843504"/>
              <a:ext cx="747959" cy="9214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2132649" y="2887013"/>
            <a:ext cx="1649098" cy="813090"/>
            <a:chOff x="5668865" y="4487835"/>
            <a:chExt cx="1649098" cy="813090"/>
          </a:xfrm>
        </p:grpSpPr>
        <p:sp>
          <p:nvSpPr>
            <p:cNvPr id="18" name="TextovéPole 17"/>
            <p:cNvSpPr txBox="1"/>
            <p:nvPr/>
          </p:nvSpPr>
          <p:spPr>
            <a:xfrm>
              <a:off x="5697618" y="4777705"/>
              <a:ext cx="12936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klarinet</a:t>
              </a:r>
              <a:endParaRPr lang="cs-CZ" sz="2800" dirty="0"/>
            </a:p>
          </p:txBody>
        </p:sp>
        <p:pic>
          <p:nvPicPr>
            <p:cNvPr id="26" name="Picture 2" descr="C:\Users\florianovar\AppData\Local\Microsoft\Windows\Temporary Internet Files\Content.IE5\5ZZC9791\MC90030530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23779">
              <a:off x="5668865" y="4487835"/>
              <a:ext cx="1649098" cy="239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4439768" y="5429201"/>
            <a:ext cx="1259519" cy="1387286"/>
            <a:chOff x="125039" y="3895694"/>
            <a:chExt cx="1259519" cy="1387286"/>
          </a:xfrm>
        </p:grpSpPr>
        <p:sp>
          <p:nvSpPr>
            <p:cNvPr id="24" name="TextovéPole 23"/>
            <p:cNvSpPr txBox="1"/>
            <p:nvPr/>
          </p:nvSpPr>
          <p:spPr>
            <a:xfrm>
              <a:off x="125039" y="4759760"/>
              <a:ext cx="11528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housle</a:t>
              </a:r>
              <a:endParaRPr lang="cs-CZ" sz="2800" dirty="0"/>
            </a:p>
          </p:txBody>
        </p:sp>
        <p:pic>
          <p:nvPicPr>
            <p:cNvPr id="28" name="Picture 6" descr="C:\Users\florianovar\AppData\Local\Microsoft\Windows\Temporary Internet Files\Content.IE5\QY4DGTW9\MC90029619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54" y="3895694"/>
              <a:ext cx="1177704" cy="8666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5243715" y="2169390"/>
            <a:ext cx="1581360" cy="1657980"/>
            <a:chOff x="1636991" y="4166165"/>
            <a:chExt cx="1581360" cy="1657980"/>
          </a:xfrm>
        </p:grpSpPr>
        <p:sp>
          <p:nvSpPr>
            <p:cNvPr id="23" name="TextovéPole 22"/>
            <p:cNvSpPr txBox="1"/>
            <p:nvPr/>
          </p:nvSpPr>
          <p:spPr>
            <a:xfrm>
              <a:off x="1636991" y="5300925"/>
              <a:ext cx="101662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banjo</a:t>
              </a:r>
              <a:endParaRPr lang="cs-CZ" sz="2800" dirty="0"/>
            </a:p>
          </p:txBody>
        </p:sp>
        <p:pic>
          <p:nvPicPr>
            <p:cNvPr id="3076" name="Picture 4" descr="C:\Users\florianovar\AppData\Local\Microsoft\Windows\Temporary Internet Files\Content.IE5\BHD1CVFS\MC90035496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9767" y="4166165"/>
              <a:ext cx="1348584" cy="11347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540331" y="3540341"/>
            <a:ext cx="1925797" cy="1071829"/>
            <a:chOff x="6971384" y="2076794"/>
            <a:chExt cx="1925797" cy="1071829"/>
          </a:xfrm>
        </p:grpSpPr>
        <p:sp>
          <p:nvSpPr>
            <p:cNvPr id="19" name="TextovéPole 18"/>
            <p:cNvSpPr txBox="1"/>
            <p:nvPr/>
          </p:nvSpPr>
          <p:spPr>
            <a:xfrm>
              <a:off x="6971384" y="2625403"/>
              <a:ext cx="10883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kytara</a:t>
              </a:r>
              <a:endParaRPr lang="cs-CZ" sz="2800" dirty="0"/>
            </a:p>
          </p:txBody>
        </p:sp>
        <p:pic>
          <p:nvPicPr>
            <p:cNvPr id="3079" name="Picture 7" descr="C:\Users\florianovar\AppData\Local\Microsoft\Windows\Temporary Internet Files\Content.IE5\O0X4AN2G\MC900230595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764820">
              <a:off x="7691968" y="1607164"/>
              <a:ext cx="735583" cy="16748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2527820" y="3837950"/>
            <a:ext cx="1253927" cy="2673240"/>
            <a:chOff x="4349074" y="3103925"/>
            <a:chExt cx="1253927" cy="2673240"/>
          </a:xfrm>
        </p:grpSpPr>
        <p:sp>
          <p:nvSpPr>
            <p:cNvPr id="29" name="TextovéPole 28"/>
            <p:cNvSpPr txBox="1"/>
            <p:nvPr/>
          </p:nvSpPr>
          <p:spPr>
            <a:xfrm>
              <a:off x="4349074" y="5253945"/>
              <a:ext cx="9439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harfa</a:t>
              </a:r>
              <a:endParaRPr lang="cs-CZ" sz="2800" dirty="0"/>
            </a:p>
          </p:txBody>
        </p:sp>
        <p:pic>
          <p:nvPicPr>
            <p:cNvPr id="3081" name="Picture 9" descr="C:\Users\florianovar\AppData\Local\Microsoft\Windows\Temporary Internet Files\Content.IE5\BHD1CVFS\MC90012963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1286" y="3103925"/>
              <a:ext cx="1041715" cy="21244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6921717" y="3785217"/>
            <a:ext cx="1667746" cy="1653906"/>
            <a:chOff x="2605499" y="1859595"/>
            <a:chExt cx="1667746" cy="1653906"/>
          </a:xfrm>
        </p:grpSpPr>
        <p:sp>
          <p:nvSpPr>
            <p:cNvPr id="20" name="TextovéPole 19"/>
            <p:cNvSpPr txBox="1"/>
            <p:nvPr/>
          </p:nvSpPr>
          <p:spPr>
            <a:xfrm>
              <a:off x="3088247" y="2990281"/>
              <a:ext cx="8547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tuba</a:t>
              </a:r>
              <a:endParaRPr lang="cs-CZ" sz="2800" dirty="0"/>
            </a:p>
          </p:txBody>
        </p:sp>
        <p:pic>
          <p:nvPicPr>
            <p:cNvPr id="4100" name="Picture 4" descr="C:\Users\florianovar\AppData\Local\Microsoft\Windows\Temporary Internet Files\Content.IE5\O0X4AN2G\MC90001292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5499" y="1859595"/>
              <a:ext cx="1667746" cy="11979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5666018" y="3641592"/>
            <a:ext cx="1957283" cy="2558101"/>
            <a:chOff x="5792459" y="1759530"/>
            <a:chExt cx="1957283" cy="2558101"/>
          </a:xfrm>
        </p:grpSpPr>
        <p:sp>
          <p:nvSpPr>
            <p:cNvPr id="21" name="TextovéPole 20"/>
            <p:cNvSpPr txBox="1"/>
            <p:nvPr/>
          </p:nvSpPr>
          <p:spPr>
            <a:xfrm>
              <a:off x="6127567" y="3794411"/>
              <a:ext cx="16221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kontrabas</a:t>
              </a:r>
              <a:endParaRPr lang="cs-CZ" sz="2800" dirty="0"/>
            </a:p>
          </p:txBody>
        </p:sp>
        <p:pic>
          <p:nvPicPr>
            <p:cNvPr id="31" name="Picture 3" descr="C:\Users\florianovar\AppData\Local\Microsoft\Windows\Temporary Internet Files\Content.IE5\QY4DGTW9\MC90001939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2459" y="1759530"/>
              <a:ext cx="989560" cy="237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870212" y="4775167"/>
            <a:ext cx="1473039" cy="1609287"/>
            <a:chOff x="3088247" y="3935303"/>
            <a:chExt cx="1473039" cy="1609287"/>
          </a:xfrm>
        </p:grpSpPr>
        <p:pic>
          <p:nvPicPr>
            <p:cNvPr id="32" name="Picture 4" descr="C:\Users\florianovar\AppData\Local\Microsoft\Windows\Temporary Internet Files\Content.IE5\F1GJZC0T\MC900312710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1683" y="3935303"/>
              <a:ext cx="1249603" cy="11243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3088247" y="5021370"/>
              <a:ext cx="8707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viola</a:t>
              </a:r>
              <a:endParaRPr lang="cs-CZ" sz="28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3868064" y="2199607"/>
            <a:ext cx="1760418" cy="2121261"/>
            <a:chOff x="7299000" y="3368754"/>
            <a:chExt cx="1760418" cy="2121261"/>
          </a:xfrm>
        </p:grpSpPr>
        <p:pic>
          <p:nvPicPr>
            <p:cNvPr id="30" name="Picture 5" descr="C:\Users\florianovar\AppData\Local\Microsoft\Windows\Temporary Internet Files\Content.IE5\DHQR96LI\MC900335746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0584" y="3368754"/>
              <a:ext cx="767733" cy="1751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7299000" y="4966795"/>
              <a:ext cx="176041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violoncello</a:t>
              </a:r>
              <a:endParaRPr lang="cs-CZ" sz="28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7147815" y="2014501"/>
            <a:ext cx="1734770" cy="1783147"/>
            <a:chOff x="1277919" y="2555842"/>
            <a:chExt cx="1734770" cy="1783147"/>
          </a:xfrm>
        </p:grpSpPr>
        <p:pic>
          <p:nvPicPr>
            <p:cNvPr id="3074" name="Picture 2" descr="C:\Users\florianovar\AppData\Local\Microsoft\Windows\Temporary Internet Files\Content.IE5\BHD1CVFS\MC900129627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600335">
              <a:off x="2156561" y="2555842"/>
              <a:ext cx="774997" cy="14874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1277919" y="3815769"/>
              <a:ext cx="17347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mandolína</a:t>
              </a:r>
              <a:endParaRPr lang="cs-CZ" sz="2800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7391805" y="5651856"/>
            <a:ext cx="1509116" cy="964524"/>
            <a:chOff x="300393" y="2580173"/>
            <a:chExt cx="1509116" cy="964524"/>
          </a:xfrm>
        </p:grpSpPr>
        <p:pic>
          <p:nvPicPr>
            <p:cNvPr id="22" name="Picture 9" descr="C:\Users\florianovar\AppData\Local\Microsoft\Windows\Temporary Internet Files\Content.IE5\BHD1CVFS\MC900305299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393" y="2580173"/>
              <a:ext cx="1509116" cy="477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486398" y="3021477"/>
              <a:ext cx="113710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trubka</a:t>
              </a:r>
              <a:endParaRPr lang="cs-CZ" sz="2800" dirty="0"/>
            </a:p>
          </p:txBody>
        </p:sp>
      </p:grp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511" y="257441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621561" y="2234988"/>
            <a:ext cx="2515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strunné drnkací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45751" y="1824631"/>
            <a:ext cx="1440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dechové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23915" y="1711768"/>
            <a:ext cx="2848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strunné smyčcové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62377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4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80" fill="hold">
                                          <p:stCondLst>
                                            <p:cond delay="28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80" fill="hold">
                                          <p:stCondLst>
                                            <p:cond delay="56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80" fill="hold">
                                          <p:stCondLst>
                                            <p:cond delay="84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80" fill="hold">
                                          <p:stCondLst>
                                            <p:cond delay="11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4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6 9.01018E-6 C -0.06216 0.08742 -0.12466 0.17484 -0.18664 0.26249 C -0.19289 0.27151 -0.19323 0.27383 -0.20157 0.2803 C -0.2099 0.29371 -0.21928 0.30366 -0.22987 0.31407 C -0.23386 0.318 -0.23698 0.32355 -0.24046 0.32817 C -0.24167 0.32979 -0.24341 0.33072 -0.2448 0.3321 C -0.25278 0.34737 -0.24289 0.33095 -0.25226 0.33997 C -0.25747 0.34506 -0.26181 0.35315 -0.26719 0.35801 C -0.27483 0.36494 -0.28386 0.3698 -0.29271 0.37373 C -0.30261 0.38761 -0.33299 0.38321 -0.34046 0.38368 C -0.3658 0.38298 -0.39358 0.38345 -0.41945 0.37975 C -0.43299 0.37766 -0.44601 0.3735 -0.45973 0.37188 C -0.46997 0.36726 -0.48282 0.36656 -0.49271 0.35986 C -0.49688 0.35708 -0.50261 0.35384 -0.50608 0.34991 C -0.51528 0.33951 -0.50817 0.3439 -0.5165 0.33997 C -0.5231 0.33141 -0.52969 0.32285 -0.53594 0.31407 C -0.53976 0.29834 -0.53438 0.31754 -0.54046 0.30412 C -0.54133 0.3025 -0.54115 0.30019 -0.54185 0.29834 C -0.54358 0.29418 -0.54792 0.28631 -0.54792 0.28631 C -0.54948 0.27729 -0.55053 0.26689 -0.55539 0.26041 C -0.56164 0.23405 -0.56355 0.20699 -0.57032 0.18086 C -0.57275 0.17161 -0.57587 0.1605 -0.57032 0.1531 " pathEditMode="relative" ptsTypes="fffffffffffffffffffffA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20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70213E-6 C 0.0059 -0.00069 0.01215 0.00023 0.01788 -0.00185 C 0.0217 -0.00324 0.03177 -0.01295 0.03594 -0.01572 C 0.04583 -0.02243 0.05747 -0.02474 0.06719 -0.03168 " pathEditMode="relative" ptsTypes="fff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7.30805E-7 C -0.04426 0.02128 -0.0894 0.03955 -0.13281 0.0636 C -0.14097 0.06822 -0.14687 0.07817 -0.15381 0.08557 C -0.15885 0.09089 -0.16145 0.09019 -0.16579 0.09551 C -0.17465 0.10615 -0.17968 0.1154 -0.18663 0.1272 C -0.20208 0.15379 -0.21961 0.17738 -0.23437 0.20467 C -0.24131 0.21762 -0.25086 0.22803 -0.25833 0.24052 C -0.26753 0.25555 -0.27534 0.27174 -0.28506 0.28631 C -0.29444 0.30042 -0.30728 0.31152 -0.31805 0.32401 C -0.3276 0.33511 -0.33593 0.34806 -0.34478 0.35985 C -0.35659 0.37558 -0.36735 0.39385 -0.37916 0.40957 C -0.39531 0.43108 -0.41232 0.45167 -0.42847 0.47317 C -0.44531 0.49561 -0.46874 0.53053 -0.49253 0.5407 C -0.50034 0.55111 -0.51041 0.55435 -0.51944 0.56267 C -0.53593 0.57794 -0.52343 0.57262 -0.53593 0.57655 C -0.53992 0.58025 -0.5434 0.5858 -0.54774 0.58858 C -0.56093 0.59713 -0.54131 0.58094 -0.55833 0.59459 C -0.56128 0.59713 -0.56371 0.60153 -0.56718 0.60245 C -0.57829 0.60523 -0.58853 0.6087 -0.59999 0.61031 C -0.61041 0.61401 -0.621 0.61263 -0.63142 0.60846 C -0.64149 0.59921 -0.65416 0.59991 -0.66579 0.59644 C -0.67117 0.59482 -0.67551 0.59066 -0.68072 0.58858 C -0.69392 0.57655 -0.71024 0.57331 -0.72551 0.56869 C -0.73454 0.56267 -0.74426 0.55874 -0.75381 0.55481 C -0.76232 0.54348 -0.75885 0.54833 -0.76423 0.5407 C -0.76527 0.53654 -0.76857 0.5333 -0.76874 0.52891 C -0.76961 0.50301 -0.77031 0.48797 -0.75833 0.47109 C -0.75659 0.45791 -0.75676 0.46323 -0.75676 0.45537 " pathEditMode="relative" ptsTypes="fffffffffffffffffffffffffffA">
                                      <p:cBhvr>
                                        <p:cTn id="2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4.71785E-6 C 0.08212 -0.01572 0.16476 -0.02937 0.24705 -0.04555 C 0.26424 -0.04879 0.28143 -0.05573 0.29879 -0.05897 C 0.30712 -0.06336 0.31459 -0.06383 0.32309 -0.06637 C 0.33525 -0.07007 0.34514 -0.07701 0.35747 -0.07955 C 0.36841 -0.08556 0.38195 -0.09111 0.39219 -0.09852 C 0.44011 -0.1339 0.42084 -0.1265 0.44393 -0.13459 C 0.45122 -0.14315 0.46303 -0.14824 0.47171 -0.15541 C 0.47379 -0.15703 0.47483 -0.15957 0.47674 -0.16119 C 0.48542 -0.16743 0.50278 -0.17807 0.50278 -0.17784 C 0.50591 -0.18894 0.51511 -0.18987 0.52188 -0.19704 C 0.529 -0.20513 0.53768 -0.21114 0.5441 -0.2197 C 0.55174 -0.22941 0.56476 -0.25023 0.56476 -0.25 C 0.56806 -0.25971 0.57344 -0.26711 0.57865 -0.27497 C 0.58525 -0.28399 0.58976 -0.29486 0.5941 -0.30504 C 0.5974 -0.32169 0.60278 -0.33996 0.60799 -0.35615 C 0.60886 -0.36123 0.60799 -0.36679 0.6099 -0.37141 C 0.61077 -0.37303 0.6132 -0.37234 0.61494 -0.37326 C 0.6257 -0.38043 0.61077 -0.37442 0.62344 -0.37881 C 0.62952 -0.38321 0.63421 -0.38459 0.64098 -0.38667 C 0.66007 -0.38598 0.67917 -0.38691 0.69809 -0.38459 C 0.70278 -0.3839 0.70417 -0.37511 0.71025 -0.37511 " pathEditMode="relative" rAng="0" ptsTypes="fffffffffffffffffffffA">
                                      <p:cBhvr>
                                        <p:cTn id="3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5503" y="-193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54487E-6 C 0.03906 0.04718 0.07274 0.08742 0.11198 0.12928 C 0.12604 0.14431 0.1408 0.16906 0.15833 0.17715 C 0.17083 0.1938 0.18906 0.20467 0.20607 0.20884 C 0.21319 0.21369 0.21962 0.2167 0.22691 0.22086 C 0.23437 0.22526 0.23958 0.23011 0.24774 0.23266 C 0.2592 0.24329 0.27934 0.24306 0.29253 0.24468 C 0.30521 0.25046 0.31857 0.25324 0.33142 0.25856 C 0.35139 0.25671 0.35087 0.26527 0.35087 0.25463 " pathEditMode="relative" ptsTypes="ffffffffA">
                                      <p:cBhvr>
                                        <p:cTn id="3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05 0.05782 C -0.02969 0.04094 -0.0809 0.03146 -0.13194 0.02151 C -0.15243 0.00995 -0.17048 -0.00508 -0.19097 -0.00971 C -0.2092 -0.02613 -0.22795 -0.02937 -0.2467 -0.03607 C -0.26389 -0.05203 -0.2342 -0.0259 -0.26198 -0.04532 C -0.27205 -0.05272 -0.28021 -0.0629 -0.2908 -0.06729 C -0.29236 -0.06891 -0.2941 -0.06938 -0.29566 -0.07215 C -0.29705 -0.074 -0.29774 -0.07863 -0.2993 -0.08094 C -0.32691 -0.11655 -0.29045 -0.05712 -0.31944 -0.1073 C -0.32864 -0.12349 -0.3309 -0.15009 -0.33958 -0.16489 C -0.34288 -0.1783 -0.34791 -0.20166 -0.35312 -0.20559 C -0.35469 -0.20698 -0.35746 -0.20883 -0.35746 -0.20883 " pathEditMode="relative" rAng="0" ptsTypes="fffffffffffA">
                                      <p:cBhvr>
                                        <p:cTn id="4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976" y="-133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-6.21647E-6 C 0.00104 -0.03123 0.00121 -0.06268 0.00607 -0.09344 C 0.00781 -0.11749 0.0125 -0.13807 0.01649 -0.1612 C 0.01805 -0.16999 0.01875 -0.17831 0.021 -0.18687 C 0.02152 -0.19149 0.0217 -0.19635 0.02239 -0.20098 C 0.02326 -0.2063 0.02552 -0.2167 0.02552 -0.2167 C 0.02274 -0.23104 0.02725 -0.23705 0.03593 -0.24469 C 0.03923 -0.25139 0.04791 -0.26249 0.04791 -0.26249 C 0.05104 -0.27591 0.04652 -0.26134 0.05382 -0.27244 C 0.05625 -0.27614 0.05781 -0.28053 0.05972 -0.28446 C 0.06319 -0.29163 0.06996 -0.29672 0.07326 -0.30435 C 0.07812 -0.31522 0.07829 -0.31684 0.08073 -0.32609 C 0.08211 -0.3402 0.08333 -0.35685 0.08819 -0.3698 C 0.08975 -0.37373 0.09114 -0.3779 0.0927 -0.38183 C 0.09444 -0.38599 0.09861 -0.39385 0.09861 -0.39385 C 0.10017 -0.40033 0.10607 -0.41166 0.10607 -0.41166 C 0.10885 -0.42369 0.11128 -0.4186 0.11649 -0.42554 " pathEditMode="relative" ptsTypes="ffffffffffffffffA">
                                      <p:cBhvr>
                                        <p:cTn id="4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1.01758E-7 C -0.01285 -0.0007 -0.02605 -0.00602 -0.03872 -0.00208 C -0.06164 0.00485 -0.08264 0.02012 -0.10452 0.03168 C -0.13907 0.05018 -0.09566 0.02752 -0.11789 0.04371 C -0.12535 0.04926 -0.14098 0.05735 -0.14914 0.05966 C -0.19497 0.07285 -0.24289 0.07447 -0.28959 0.07955 C -0.30539 0.08348 -0.32153 0.08348 -0.33733 0.08742 C -0.35053 0.08626 -0.35851 0.08441 -0.37014 0.07955 C -0.3757 0.0747 -0.38178 0.07215 -0.38803 0.06961 C -0.39393 0.06452 -0.40053 0.0599 -0.40747 0.05758 C -0.40799 0.0555 -0.4099 0.05296 -0.40886 0.05157 C -0.4066 0.04856 -0.4 0.04764 -0.4 0.04764 C -0.39705 0.04371 -0.39323 0.04047 -0.39098 0.03584 C -0.38993 0.03376 -0.38924 0.03145 -0.38803 0.02983 C -0.38681 0.02821 -0.38351 0.0259 -0.38351 0.0259 " pathEditMode="relative" ptsTypes="ffffffffffffffA">
                                      <p:cBhvr>
                                        <p:cTn id="5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6 -2.96022E-7 C -0.00294 0.0444 -0.00607 0.08881 -0.00902 0.13321 C -0.00989 0.14616 -0.01041 0.16073 -0.01353 0.17299 C -0.01544 0.21809 -0.01648 0.25 -0.01492 0.29833 C -0.01492 0.30019 -0.01267 0.31753 -0.01197 0.32007 C -0.00694 0.33788 0.00122 0.355 0.00747 0.37188 C 0.01407 0.38969 0.02275 0.429 0.03282 0.44149 C 0.0382 0.46462 0.05504 0.46554 0.07015 0.46924 C 0.07761 0.46855 0.08664 0.47155 0.09254 0.46531 C 0.09393 0.46369 0.09428 0.46092 0.09549 0.4593 C 0.09671 0.45768 0.09845 0.45675 0.10001 0.45537 C 0.11077 0.43548 0.1165 0.41489 0.1224 0.39177 C 0.12518 0.36355 0.12206 0.33441 0.12084 0.3062 C 0.12171 0.28608 0.11997 0.26573 0.12831 0.24861 C 0.13004 0.24121 0.13265 0.2352 0.13577 0.22872 C 0.13751 0.22109 0.14324 0.21022 0.14775 0.2049 " pathEditMode="relative" ptsTypes="fffffffffffffffA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0.02197 C 0.05295 0.06915 0.05173 0.04926 0.07152 0.14177 C 0.07257 0.1753 0.07239 0.21254 0.08055 0.24468 C 0.08194 0.25648 0.08142 0.26272 0.08958 0.26642 C 0.09496 0.25833 0.09704 0.25093 0.1 0.24052 C 0.10104 0.23196 0.10191 0.22318 0.10295 0.21485 C 0.10434 0.20329 0.09878 0.18432 0.09548 0.17392 C 0.08975 0.15588 0.08541 0.13668 0.0776 0.12026 C 0.07569 0.10939 0.07534 0.1006 0.06857 0.09436 C 0.06684 0.08372 0.06441 0.07285 0.06267 0.06198 C 0.06007 0.02891 0.04982 -0.0185 0.06718 -0.04347 C 0.06875 -0.05851 0.06857 -0.05203 0.06857 -0.06267 " pathEditMode="relative" rAng="0" ptsTypes="fffffffffffA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208" y="1237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79186E-6 C 0.00434 0.01433 0.00677 0.02682 0.01354 0.03977 C 0.01406 0.04162 0.01424 0.04371 0.01493 0.04556 C 0.0158 0.04764 0.01719 0.04926 0.01788 0.05157 C 0.02083 0.06059 0.02118 0.06915 0.02535 0.07747 C 0.02622 0.08672 0.02882 0.09597 0.02847 0.10522 C 0.02743 0.13737 0.02187 0.1672 0.01354 0.1968 C 0.01146 0.20444 0.01094 0.20976 0.00747 0.21669 C 0.00538 0.22571 0.00243 0.23173 -0.00451 0.2345 C -0.01285 0.24213 -0.02292 0.24583 -0.03281 0.24838 C -0.0408 0.24768 -0.04896 0.2493 -0.0566 0.24653 C -0.05955 0.24537 -0.06215 0.22779 -0.06267 0.22456 C -0.06215 0.21068 -0.06597 0.19403 -0.05972 0.18293 C -0.05104 0.16743 -0.03559 0.15749 -0.02378 0.14708 C -0.01944 0.14315 -0.01667 0.13529 -0.01181 0.13112 C -0.00833 0.12396 -0.00694 0.11817 -0.00139 0.11332 C 0.00208 0.09273 -0.00313 0.11702 0.00451 0.09944 C 0.00712 0.09343 0.00642 0.0888 0.01042 0.08348 " pathEditMode="relative" ptsTypes="fffffffffffffffffA">
                                      <p:cBhvr>
                                        <p:cTn id="6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972 -0.03284 C 0.00278 -0.04602 -0.00104 -0.06036 -0.00972 -0.07239 C -0.01597 -0.08118 -0.02274 -0.08719 -0.02743 -0.09575 C -0.02951 -0.105 -0.03159 -0.11124 -0.03854 -0.11911 C -0.04062 -0.12535 -0.04427 -0.13182 -0.04982 -0.13668 C -0.05399 -0.14616 -0.06389 -0.1538 -0.07239 -0.16096 C -0.07621 -0.16466 -0.07934 -0.16929 -0.08368 -0.17183 C -0.08802 -0.17507 -0.09427 -0.17831 -0.09948 -0.18016 C -0.1026 -0.18132 -0.10625 -0.18132 -0.1092 -0.18293 C -0.11597 -0.18687 -0.12361 -0.18964 -0.13142 -0.19103 C -0.13281 -0.19242 -0.13437 -0.1945 -0.13628 -0.19519 C -0.13941 -0.19635 -0.14271 -0.19612 -0.146 -0.19681 C -0.15521 -0.1982 -0.16389 -0.20051 -0.17309 -0.2019 C -0.19791 -0.20144 -0.21788 -0.20282 -0.24045 -0.19681 C -0.25295 -0.18617 -0.24861 -0.1908 -0.25486 -0.18293 C -0.26232 -0.16235 -0.26979 -0.14246 -0.27534 -0.12142 C -0.27413 -0.09991 -0.27517 -0.09413 -0.26284 -0.07817 C -0.25833 -0.06291 -0.24653 -0.05204 -0.23559 -0.03978 C -0.23177 -0.02637 -0.23767 -0.04186 -0.2276 -0.03169 C -0.22569 -0.02984 -0.22569 -0.02706 -0.2243 -0.02475 C -0.21962 -0.01712 -0.21389 -0.01064 -0.20677 -0.0044 C -0.20521 -0.00116 -0.20451 0.00254 -0.20208 0.00509 C -0.20087 0.00624 -0.19843 0.00555 -0.19722 0.0067 C -0.19305 0.00948 -0.18975 0.01295 -0.18593 0.01619 C -0.18212 0.01942 -0.17951 0.02336 -0.17621 0.02706 C -0.17517 0.02821 -0.17309 0.02867 -0.1717 0.0296 C -0.15798 0.04024 -0.15503 0.04556 -0.13628 0.04879 C -0.13177 0.05065 -0.12795 0.0525 -0.12361 0.05435 C -0.12153 0.05504 -0.12083 0.05781 -0.11875 0.05828 C -0.1118 0.06128 -0.10364 0.06036 -0.09618 0.06128 C -0.08455 0.06475 -0.08333 0.06383 -0.06753 0.06267 C -0.04097 0.06545 -0.04861 0.06336 -0.03368 0.07215 C -0.02899 0.07817 -0.02413 0.07932 -0.01632 0.08163 C -0.00989 0.08695 -0.00087 0.08325 0.00625 0.08025 " pathEditMode="relative" rAng="0" ptsTypes="fffffffffffffffffffffffffffffffffA"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253" y="-252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16 -1.54487E-6 C 0.00972 -0.00324 0.00989 -0.01087 0.01267 -0.00994 C 0.05104 0.00301 0.08819 0.02151 0.12552 0.03978 C 0.13472 0.0444 0.13854 0.05319 0.14635 0.05967 C 0.15694 0.06869 0.16805 0.07447 0.17847 0.08349 C 0.18333 0.08742 0.1868 0.0939 0.19184 0.0976 C 0.20572 0.10823 0.22239 0.11425 0.23732 0.12327 C 0.25173 0.13182 0.26614 0.142 0.28003 0.15125 C 0.28871 0.15726 0.30173 0.15911 0.31076 0.16305 C 0.33854 0.17484 0.36736 0.18525 0.396 0.19103 C 0.41701 0.20028 0.40746 0.19774 0.4243 0.20097 C 0.43072 0.20028 0.43784 0.2012 0.44461 0.19889 C 0.45347 0.19588 0.45746 0.18247 0.46371 0.17507 C 0.4677 0.16998 0.47378 0.16721 0.47673 0.16119 C 0.48437 0.14801 0.48593 0.13691 0.49027 0.12142 C 0.49184 0.1043 0.4927 0.08626 0.49635 0.06961 C 0.49427 0.04579 0.49583 0.02082 0.49027 -0.00185 C 0.4875 -0.01272 0.48246 -0.02289 0.47968 -0.03376 C 0.47395 -0.05735 0.46805 -0.07979 0.45937 -0.10129 C 0.45711 -0.10615 0.45694 -0.11239 0.45486 -0.11725 C 0.45312 -0.12095 0.45104 -0.12373 0.44895 -0.1272 C 0.4467 -0.13113 0.44496 -0.13483 0.44305 -0.13899 C 0.43611 -0.15449 0.42482 -0.17831 0.41388 -0.18871 C 0.38975 -0.21091 0.36805 -0.21947 0.34045 -0.22849 C 0.31718 -0.23589 0.29479 -0.2463 0.271 -0.25046 C 0.26006 -0.24977 0.24878 -0.2493 0.23732 -0.24838 C 0.23194 -0.24792 0.22673 -0.24699 0.22118 -0.24653 C 0.19947 -0.24491 0.15659 -0.2426 0.15659 -0.24237 C 0.14809 -0.23473 0.13819 -0.23774 0.12864 -0.2345 C 0.11718 -0.2308 0.10885 -0.22016 0.09756 -0.2167 C 0.07951 -0.20305 0.06388 -0.18686 0.04913 -0.16697 C 0.04166 -0.1568 0.03576 -0.14269 0.02708 -0.13506 C 0.02309 -0.1265 0.02031 -0.11725 0.01527 -0.10939 C 0.01111 -0.10199 0.00607 -0.09528 0.00225 -0.08742 C 0.00017 -0.07817 -0.00296 -0.07447 -0.00799 -0.06753 C -0.0099 -0.0592 -0.01563 -0.05226 -0.01962 -0.04556 C -0.02223 -0.04209 -0.02709 -0.03561 -0.02709 -0.03538 C -0.02865 -0.02891 -0.03073 -0.02659 -0.03473 -0.02174 C -0.0375 -0.01364 -0.04132 -0.00763 -0.0448 -1.54487E-6 C -0.04914 0.00925 -0.05261 0.01781 -0.05764 0.0259 " pathEditMode="relative" rAng="0" ptsTypes="fffffffffffffffffffffffffffffffffffffffA">
                                      <p:cBhvr>
                                        <p:cTn id="7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11" y="-24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vál 44"/>
          <p:cNvSpPr/>
          <p:nvPr/>
        </p:nvSpPr>
        <p:spPr>
          <a:xfrm>
            <a:off x="3402470" y="1832100"/>
            <a:ext cx="1841245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5476491" y="1711769"/>
            <a:ext cx="3105420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49606" y="2242457"/>
            <a:ext cx="3105420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571283" y="153156"/>
            <a:ext cx="5112567" cy="1331628"/>
          </a:xfrm>
          <a:prstGeom prst="cloudCallout">
            <a:avLst>
              <a:gd name="adj1" fmla="val -72343"/>
              <a:gd name="adj2" fmla="val 2687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Řešení: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4374905" y="4458441"/>
            <a:ext cx="1215781" cy="1139780"/>
            <a:chOff x="4593373" y="1843504"/>
            <a:chExt cx="1215781" cy="1139780"/>
          </a:xfrm>
        </p:grpSpPr>
        <p:sp>
          <p:nvSpPr>
            <p:cNvPr id="15" name="TextovéPole 14"/>
            <p:cNvSpPr txBox="1"/>
            <p:nvPr/>
          </p:nvSpPr>
          <p:spPr>
            <a:xfrm>
              <a:off x="4776820" y="2460064"/>
              <a:ext cx="103233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flétna</a:t>
              </a:r>
              <a:endParaRPr lang="cs-CZ" sz="2800" dirty="0"/>
            </a:p>
          </p:txBody>
        </p:sp>
        <p:pic>
          <p:nvPicPr>
            <p:cNvPr id="25" name="Picture 4" descr="C:\Users\florianovar\AppData\Local\Microsoft\Windows\Temporary Internet Files\Content.IE5\FK5KBO0H\MC90022516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067798">
              <a:off x="4593373" y="1843504"/>
              <a:ext cx="747959" cy="92148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3353290" y="3977554"/>
            <a:ext cx="1649098" cy="757390"/>
            <a:chOff x="5594619" y="4543535"/>
            <a:chExt cx="1649098" cy="757390"/>
          </a:xfrm>
        </p:grpSpPr>
        <p:sp>
          <p:nvSpPr>
            <p:cNvPr id="18" name="TextovéPole 17"/>
            <p:cNvSpPr txBox="1"/>
            <p:nvPr/>
          </p:nvSpPr>
          <p:spPr>
            <a:xfrm>
              <a:off x="5697618" y="4777705"/>
              <a:ext cx="1293624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klarinet</a:t>
              </a:r>
              <a:endParaRPr lang="cs-CZ" sz="2800" dirty="0"/>
            </a:p>
          </p:txBody>
        </p:sp>
        <p:pic>
          <p:nvPicPr>
            <p:cNvPr id="26" name="Picture 2" descr="C:\Users\florianovar\AppData\Local\Microsoft\Windows\Temporary Internet Files\Content.IE5\5ZZC9791\MC900305309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20923779">
              <a:off x="5594619" y="4543535"/>
              <a:ext cx="1649098" cy="23949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7376722" y="4532350"/>
            <a:ext cx="1259519" cy="1387286"/>
            <a:chOff x="125039" y="3895694"/>
            <a:chExt cx="1259519" cy="1387286"/>
          </a:xfrm>
        </p:grpSpPr>
        <p:sp>
          <p:nvSpPr>
            <p:cNvPr id="24" name="TextovéPole 23"/>
            <p:cNvSpPr txBox="1"/>
            <p:nvPr/>
          </p:nvSpPr>
          <p:spPr>
            <a:xfrm>
              <a:off x="125039" y="4759760"/>
              <a:ext cx="11528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housle</a:t>
              </a:r>
              <a:endParaRPr lang="cs-CZ" sz="2800" dirty="0"/>
            </a:p>
          </p:txBody>
        </p:sp>
        <p:pic>
          <p:nvPicPr>
            <p:cNvPr id="28" name="Picture 6" descr="C:\Users\florianovar\AppData\Local\Microsoft\Windows\Temporary Internet Files\Content.IE5\QY4DGTW9\MC900296198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6854" y="3895694"/>
              <a:ext cx="1177704" cy="8666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51982" y="2890084"/>
            <a:ext cx="1581360" cy="1657980"/>
            <a:chOff x="1636991" y="4166165"/>
            <a:chExt cx="1581360" cy="1657980"/>
          </a:xfrm>
        </p:grpSpPr>
        <p:sp>
          <p:nvSpPr>
            <p:cNvPr id="23" name="TextovéPole 22"/>
            <p:cNvSpPr txBox="1"/>
            <p:nvPr/>
          </p:nvSpPr>
          <p:spPr>
            <a:xfrm>
              <a:off x="1636991" y="5300925"/>
              <a:ext cx="101662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banjo</a:t>
              </a:r>
              <a:endParaRPr lang="cs-CZ" sz="2800" dirty="0"/>
            </a:p>
          </p:txBody>
        </p:sp>
        <p:pic>
          <p:nvPicPr>
            <p:cNvPr id="3076" name="Picture 4" descr="C:\Users\florianovar\AppData\Local\Microsoft\Windows\Temporary Internet Files\Content.IE5\BHD1CVFS\MC900354967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69767" y="4166165"/>
              <a:ext cx="1348584" cy="11347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1170313" y="3181794"/>
            <a:ext cx="1966295" cy="961930"/>
            <a:chOff x="6971384" y="2186693"/>
            <a:chExt cx="1966295" cy="961930"/>
          </a:xfrm>
        </p:grpSpPr>
        <p:sp>
          <p:nvSpPr>
            <p:cNvPr id="19" name="TextovéPole 18"/>
            <p:cNvSpPr txBox="1"/>
            <p:nvPr/>
          </p:nvSpPr>
          <p:spPr>
            <a:xfrm>
              <a:off x="6971384" y="2625403"/>
              <a:ext cx="10883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kytara</a:t>
              </a:r>
              <a:endParaRPr lang="cs-CZ" sz="2800" dirty="0"/>
            </a:p>
          </p:txBody>
        </p:sp>
        <p:pic>
          <p:nvPicPr>
            <p:cNvPr id="3079" name="Picture 7" descr="C:\Users\florianovar\AppData\Local\Microsoft\Windows\Temporary Internet Files\Content.IE5\O0X4AN2G\MC900230595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764820">
              <a:off x="7732466" y="1717063"/>
              <a:ext cx="735583" cy="16748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1745849" y="4184760"/>
            <a:ext cx="1253927" cy="2673240"/>
            <a:chOff x="4349074" y="3103925"/>
            <a:chExt cx="1253927" cy="2673240"/>
          </a:xfrm>
        </p:grpSpPr>
        <p:sp>
          <p:nvSpPr>
            <p:cNvPr id="29" name="TextovéPole 28"/>
            <p:cNvSpPr txBox="1"/>
            <p:nvPr/>
          </p:nvSpPr>
          <p:spPr>
            <a:xfrm>
              <a:off x="4349074" y="5253945"/>
              <a:ext cx="94391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harfa</a:t>
              </a:r>
              <a:endParaRPr lang="cs-CZ" sz="2800" dirty="0"/>
            </a:p>
          </p:txBody>
        </p:sp>
        <p:pic>
          <p:nvPicPr>
            <p:cNvPr id="3081" name="Picture 9" descr="C:\Users\florianovar\AppData\Local\Microsoft\Windows\Temporary Internet Files\Content.IE5\BHD1CVFS\MC90012963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61286" y="3103925"/>
              <a:ext cx="1041715" cy="212448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3956169" y="2283972"/>
            <a:ext cx="1667746" cy="1653906"/>
            <a:chOff x="2605499" y="1859595"/>
            <a:chExt cx="1667746" cy="1653906"/>
          </a:xfrm>
        </p:grpSpPr>
        <p:sp>
          <p:nvSpPr>
            <p:cNvPr id="20" name="TextovéPole 19"/>
            <p:cNvSpPr txBox="1"/>
            <p:nvPr/>
          </p:nvSpPr>
          <p:spPr>
            <a:xfrm>
              <a:off x="3088247" y="2990281"/>
              <a:ext cx="8547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tuba</a:t>
              </a:r>
              <a:endParaRPr lang="cs-CZ" sz="2800" dirty="0"/>
            </a:p>
          </p:txBody>
        </p:sp>
        <p:pic>
          <p:nvPicPr>
            <p:cNvPr id="4100" name="Picture 4" descr="C:\Users\florianovar\AppData\Local\Microsoft\Windows\Temporary Internet Files\Content.IE5\O0X4AN2G\MC900012920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5499" y="1859595"/>
              <a:ext cx="1667746" cy="11979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6230527" y="4213188"/>
            <a:ext cx="1957283" cy="2558101"/>
            <a:chOff x="5792459" y="1759530"/>
            <a:chExt cx="1957283" cy="2558101"/>
          </a:xfrm>
        </p:grpSpPr>
        <p:sp>
          <p:nvSpPr>
            <p:cNvPr id="21" name="TextovéPole 20"/>
            <p:cNvSpPr txBox="1"/>
            <p:nvPr/>
          </p:nvSpPr>
          <p:spPr>
            <a:xfrm>
              <a:off x="6127567" y="3794411"/>
              <a:ext cx="16221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kontrabas</a:t>
              </a:r>
              <a:endParaRPr lang="cs-CZ" sz="2800" dirty="0"/>
            </a:p>
          </p:txBody>
        </p:sp>
        <p:pic>
          <p:nvPicPr>
            <p:cNvPr id="31" name="Picture 3" descr="C:\Users\florianovar\AppData\Local\Microsoft\Windows\Temporary Internet Files\Content.IE5\QY4DGTW9\MC900019390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2459" y="1759530"/>
              <a:ext cx="989560" cy="237432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8" name="Skupina 7"/>
          <p:cNvGrpSpPr/>
          <p:nvPr/>
        </p:nvGrpSpPr>
        <p:grpSpPr>
          <a:xfrm>
            <a:off x="7306027" y="2289170"/>
            <a:ext cx="1473039" cy="1609287"/>
            <a:chOff x="3088247" y="3935303"/>
            <a:chExt cx="1473039" cy="1609287"/>
          </a:xfrm>
        </p:grpSpPr>
        <p:pic>
          <p:nvPicPr>
            <p:cNvPr id="32" name="Picture 4" descr="C:\Users\florianovar\AppData\Local\Microsoft\Windows\Temporary Internet Files\Content.IE5\F1GJZC0T\MC900312710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311683" y="3935303"/>
              <a:ext cx="1249603" cy="112433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3" name="TextovéPole 32"/>
            <p:cNvSpPr txBox="1"/>
            <p:nvPr/>
          </p:nvSpPr>
          <p:spPr>
            <a:xfrm>
              <a:off x="3088247" y="5021370"/>
              <a:ext cx="8707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viola</a:t>
              </a:r>
              <a:endParaRPr lang="cs-CZ" sz="2800" dirty="0"/>
            </a:p>
          </p:txBody>
        </p:sp>
      </p:grpSp>
      <p:grpSp>
        <p:nvGrpSpPr>
          <p:cNvPr id="12" name="Skupina 11"/>
          <p:cNvGrpSpPr/>
          <p:nvPr/>
        </p:nvGrpSpPr>
        <p:grpSpPr>
          <a:xfrm>
            <a:off x="5877627" y="2234988"/>
            <a:ext cx="1760418" cy="2121261"/>
            <a:chOff x="7299000" y="3368754"/>
            <a:chExt cx="1760418" cy="2121261"/>
          </a:xfrm>
        </p:grpSpPr>
        <p:pic>
          <p:nvPicPr>
            <p:cNvPr id="30" name="Picture 5" descr="C:\Users\florianovar\AppData\Local\Microsoft\Windows\Temporary Internet Files\Content.IE5\DHQR96LI\MC900335746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0584" y="3368754"/>
              <a:ext cx="767733" cy="1751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7299000" y="4966795"/>
              <a:ext cx="176041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violoncello</a:t>
              </a:r>
              <a:endParaRPr lang="cs-CZ" sz="2800" dirty="0"/>
            </a:p>
          </p:txBody>
        </p:sp>
      </p:grpSp>
      <p:grpSp>
        <p:nvGrpSpPr>
          <p:cNvPr id="6" name="Skupina 5"/>
          <p:cNvGrpSpPr/>
          <p:nvPr/>
        </p:nvGrpSpPr>
        <p:grpSpPr>
          <a:xfrm>
            <a:off x="183670" y="4464922"/>
            <a:ext cx="1734770" cy="1783147"/>
            <a:chOff x="1277919" y="2555842"/>
            <a:chExt cx="1734770" cy="1783147"/>
          </a:xfrm>
        </p:grpSpPr>
        <p:pic>
          <p:nvPicPr>
            <p:cNvPr id="3074" name="Picture 2" descr="C:\Users\florianovar\AppData\Local\Microsoft\Windows\Temporary Internet Files\Content.IE5\BHD1CVFS\MC900129627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9600335">
              <a:off x="2156561" y="2555842"/>
              <a:ext cx="774997" cy="148741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1277919" y="3815769"/>
              <a:ext cx="173477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mandolína</a:t>
              </a:r>
              <a:endParaRPr lang="cs-CZ" sz="2800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620347" y="5631866"/>
            <a:ext cx="1509116" cy="964524"/>
            <a:chOff x="300393" y="2580173"/>
            <a:chExt cx="1509116" cy="964524"/>
          </a:xfrm>
        </p:grpSpPr>
        <p:pic>
          <p:nvPicPr>
            <p:cNvPr id="22" name="Picture 9" descr="C:\Users\florianovar\AppData\Local\Microsoft\Windows\Temporary Internet Files\Content.IE5\BHD1CVFS\MC900305299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393" y="2580173"/>
              <a:ext cx="1509116" cy="477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486398" y="3021477"/>
              <a:ext cx="113710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trubka</a:t>
              </a:r>
              <a:endParaRPr lang="cs-CZ" sz="2800" dirty="0"/>
            </a:p>
          </p:txBody>
        </p:sp>
      </p:grp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511" y="257441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621561" y="2234988"/>
            <a:ext cx="25150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strunné drnkací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45751" y="1824631"/>
            <a:ext cx="1440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dechové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623915" y="1711768"/>
            <a:ext cx="2848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strunné smyčcové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34857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láček 4"/>
          <p:cNvSpPr/>
          <p:nvPr/>
        </p:nvSpPr>
        <p:spPr>
          <a:xfrm>
            <a:off x="3635897" y="257441"/>
            <a:ext cx="4860314" cy="1558612"/>
          </a:xfrm>
          <a:prstGeom prst="cloudCallout">
            <a:avLst>
              <a:gd name="adj1" fmla="val -75095"/>
              <a:gd name="adj2" fmla="val 3412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Pojmenuj hudební nástroje: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982810" y="5582174"/>
            <a:ext cx="964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klavír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999872" y="5887663"/>
            <a:ext cx="108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69355" y="5647573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383364" y="5672093"/>
            <a:ext cx="127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pianino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151068" y="5582174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banjo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587868" y="5357448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housle</a:t>
            </a:r>
            <a:endParaRPr lang="cs-CZ" sz="2800" dirty="0"/>
          </a:p>
        </p:txBody>
      </p:sp>
      <p:pic>
        <p:nvPicPr>
          <p:cNvPr id="28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025" y="2146871"/>
            <a:ext cx="1177704" cy="866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870" y="4447414"/>
            <a:ext cx="1348584" cy="11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O0X4AN2G\MC900230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4820">
            <a:off x="1193535" y="3234003"/>
            <a:ext cx="735583" cy="167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3433631" y="5867830"/>
            <a:ext cx="1258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pozoun</a:t>
            </a:r>
            <a:endParaRPr lang="cs-CZ" sz="2800" dirty="0"/>
          </a:p>
        </p:txBody>
      </p:sp>
      <p:pic>
        <p:nvPicPr>
          <p:cNvPr id="22" name="Picture 9" descr="C:\Users\florianovar\AppData\Local\Microsoft\Windows\Temporary Internet Files\Content.IE5\BHD1CVFS\MC900305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630" y="3465586"/>
            <a:ext cx="1509116" cy="47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lorianovar\AppData\Local\Microsoft\Windows\Temporary Internet Files\Content.IE5\O0X4AN2G\MC9000129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671" y="2212494"/>
            <a:ext cx="1667746" cy="11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florianovar\AppData\Local\Microsoft\Windows\Temporary Internet Files\Content.IE5\DHQR96LI\MC900335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539" y="3878132"/>
            <a:ext cx="686755" cy="156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481005" y="6170793"/>
            <a:ext cx="14356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lesní roh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087142" y="6277465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violoncello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946634" y="6165948"/>
            <a:ext cx="1562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akordeon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749742" y="6129440"/>
            <a:ext cx="1137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trubka</a:t>
            </a:r>
            <a:endParaRPr lang="cs-CZ" sz="2800" dirty="0"/>
          </a:p>
        </p:txBody>
      </p: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706" y="175994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C:\Users\florianovar\AppData\Local\Microsoft\Windows\Temporary Internet Files\Content.IE5\O0X4AN2G\MC9003793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97" y="2015816"/>
            <a:ext cx="889818" cy="112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Users\florianovar\AppData\Local\Microsoft\Windows\Temporary Internet Files\Content.IE5\BHD1CVFS\MC900192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346" y="1245285"/>
            <a:ext cx="1433858" cy="221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florianovar\AppData\Local\Microsoft\Windows\Temporary Internet Files\Content.IE5\33D8KHVY\MC90003427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977" y="1892802"/>
            <a:ext cx="1085661" cy="92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florianovar\AppData\Local\Microsoft\Windows\Temporary Internet Files\Content.IE5\BHD1CVFS\MC90012963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41294">
            <a:off x="6465590" y="4182573"/>
            <a:ext cx="1363178" cy="174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florianovar\AppData\Local\Microsoft\Windows\Temporary Internet Files\Content.IE5\5ZZC9791\MC90035496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" y="4680302"/>
            <a:ext cx="1428201" cy="90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florianovar\AppData\Local\Microsoft\Windows\Temporary Internet Files\Content.IE5\5ZZC9791\MC90029616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059" y="3601080"/>
            <a:ext cx="1616789" cy="175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2696440" y="6280857"/>
            <a:ext cx="1342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varhany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344379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6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320" fill="hold">
                                          <p:stCondLst>
                                            <p:cond delay="3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320" fill="hold">
                                          <p:stCondLst>
                                            <p:cond delay="64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320" fill="hold">
                                          <p:stCondLst>
                                            <p:cond delay="96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320" fill="hold">
                                          <p:stCondLst>
                                            <p:cond delay="128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6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2.6642E-6 C -0.00556 -0.00162 -0.01129 -0.00139 -0.01649 -0.00417 C -0.01823 -0.00509 -0.0184 -0.00856 -0.01944 -0.01041 C -0.0224 -0.01596 -0.02448 -0.0229 -0.02847 -0.02683 C -0.04358 -0.04117 -0.05417 -0.06938 -0.0658 -0.08881 C -0.08108 -0.11402 -0.09601 -0.14108 -0.11215 -0.16513 C -0.12517 -0.18455 -0.13715 -0.20051 -0.14948 -0.22109 C -0.15208 -0.22549 -0.1566 -0.22618 -0.16007 -0.22942 C -0.16389 -0.23289 -0.16736 -0.23728 -0.17066 -0.24191 C -0.18576 -0.26272 -0.20191 -0.28099 -0.2184 -0.29949 C -0.22535 -0.30713 -0.23264 -0.31406 -0.23958 -0.32239 C -0.24132 -0.3247 -0.24184 -0.32863 -0.24392 -0.33048 C -0.24757 -0.33418 -0.25226 -0.33557 -0.2559 -0.33881 C -0.27622 -0.35685 -0.26233 -0.35037 -0.27379 -0.35523 C -0.29097 -0.37165 -0.30885 -0.38368 -0.3276 -0.39663 C -0.33958 -0.40495 -0.35035 -0.41721 -0.36354 -0.42137 C -0.37465 -0.43039 -0.38576 -0.4401 -0.39792 -0.44635 C -0.40139 -0.4482 -0.40504 -0.44843 -0.40851 -0.45028 C -0.41528 -0.45421 -0.42101 -0.46115 -0.42778 -0.46485 C -0.43646 -0.46971 -0.44601 -0.47202 -0.45469 -0.47734 C -0.47361 -0.48844 -0.49097 -0.50301 -0.51007 -0.51226 C -0.52465 -0.51966 -0.5401 -0.52174 -0.55521 -0.52683 C -0.57101 -0.53238 -0.58646 -0.54001 -0.60278 -0.54325 C -0.61823 -0.54256 -0.63385 -0.54232 -0.64931 -0.54117 C -0.66042 -0.54024 -0.66962 -0.52914 -0.67917 -0.52267 C -0.68646 -0.5074 -0.68281 -0.51411 -0.68958 -0.50208 C -0.69115 -0.49491 -0.69254 -0.4896 -0.69549 -0.48335 C -0.69861 -0.46716 -0.69653 -0.44982 -0.7 -0.43386 C -0.70156 -0.42669 -0.70573 -0.42091 -0.7092 -0.41536 C -0.72049 -0.39686 -0.72205 -0.39177 -0.73889 -0.38437 C -0.74566 -0.37558 -0.75417 -0.37188 -0.76285 -0.36772 C -0.77135 -0.36934 -0.77552 -0.36957 -0.78229 -0.37581 C -0.78385 -0.38298 -0.78212 -0.38206 -0.78524 -0.38206 " pathEditMode="relative" rAng="0" ptsTypes="ffffffffffffffffffffffffffffffffA">
                                      <p:cBhvr>
                                        <p:cTn id="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71" y="-2717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5.20814E-6 C 0.01007 -0.01342 -0.00156 0.00068 0.01042 -0.00995 C 0.01163 -0.01111 0.01233 -0.01296 0.01354 -0.01412 C 0.01823 -0.01828 0.02344 -0.02198 0.0283 -0.02591 C 0.04393 -0.0384 0.06493 -0.03794 0.08212 -0.03979 C 0.09601 -0.03909 0.11007 -0.03909 0.12396 -0.03794 C 0.13559 -0.03701 0.14688 -0.02938 0.15816 -0.02799 C 0.17761 -0.02545 0.19705 -0.02267 0.2165 -0.0199 C 0.22743 -0.01643 0.23802 -0.01527 0.24931 -0.01412 C 0.27066 -0.01481 0.29219 -0.01435 0.31354 -0.01597 C 0.32743 -0.01689 0.33264 -0.02383 0.34479 -0.02799 C 0.3566 -0.04372 0.3415 -0.02476 0.35521 -0.03794 C 0.3599 -0.04233 0.36302 -0.05019 0.36719 -0.05575 C 0.37014 -0.06731 0.38073 -0.07633 0.38802 -0.08373 C 0.39045 -0.09275 0.39358 -0.09067 0.39705 -0.0976 C 0.40191 -0.10732 0.40486 -0.12027 0.40747 -0.13137 C 0.40695 -0.14386 0.40729 -0.15658 0.40608 -0.16907 C 0.40347 -0.19381 0.38681 -0.2403 0.37466 -0.26065 C 0.37136 -0.27291 0.35486 -0.28794 0.34636 -0.29233 C 0.33594 -0.31245 0.3099 -0.33419 0.2941 -0.34599 C 0.28334 -0.35385 0.27483 -0.36449 0.26268 -0.36796 C 0.25452 -0.37883 0.23629 -0.38276 0.22535 -0.38576 C 0.21997 -0.38715 0.20903 -0.3897 0.20903 -0.3897 C 0.19375 -0.4038 0.16962 -0.39409 0.15226 -0.39178 C 0.13021 -0.38391 0.10834 -0.37744 0.08663 -0.36796 C 0.08073 -0.36541 0.07466 -0.36264 0.06875 -0.35986 C 0.06528 -0.35824 0.06268 -0.35454 0.05972 -0.352 C 0.05816 -0.35061 0.05521 -0.34807 0.05521 -0.34807 C 0.04722 -0.33188 0.01945 -0.32193 0.01945 -0.35015 " pathEditMode="relative" ptsTypes="ffffffffffffffffffffffffffffA">
                                      <p:cBhvr>
                                        <p:cTn id="2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410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7.77778E-6 -4.07956E-6 C 0.04723 0.01388 0.09445 0.02914 0.14185 0.04186 C 0.15122 0.04441 0.17014 0.04579 0.17014 0.04579 C 0.19323 0.05805 0.229 0.05065 0.25087 0.04973 C 0.28542 0.05135 0.31945 0.05412 0.35383 0.05759 C 0.38508 0.06846 0.41858 0.07447 0.45087 0.07748 C 0.48108 0.08349 0.51146 0.08604 0.54185 0.0895 C 0.58733 0.08812 0.62987 0.08488 0.67466 0.07956 C 0.68212 0.07563 0.68924 0.07401 0.69705 0.0717 C 0.70122 0.06592 0.71459 0.06152 0.72101 0.05967 C 0.72605 0.05435 0.73247 0.05088 0.73594 0.04371 C 0.7408 0.03377 0.7474 0.02429 0.75383 0.01596 C 0.75539 0.0074 0.75764 0.00532 0.76129 -0.00185 C 0.76563 -0.02729 0.76546 -0.04324 0.74931 -0.05966 C 0.74584 -0.07285 0.73803 -0.0814 0.72987 -0.0895 C 0.72553 -0.09828 0.71858 -0.10152 0.71198 -0.1073 C 0.7073 -0.11147 0.70365 -0.11771 0.69862 -0.12118 C 0.69462 -0.12396 0.6908 -0.12696 0.68664 -0.12927 C 0.68317 -0.13112 0.67952 -0.13274 0.67622 -0.13506 C 0.65782 -0.14731 0.64011 -0.16281 0.62101 -0.17298 C 0.61268 -0.18339 0.62466 -0.16905 0.61198 -0.18085 C 0.5941 -0.1975 0.60521 -0.19241 0.59254 -0.1968 C 0.58403 -0.20536 0.57379 -0.20652 0.56424 -0.21276 C 0.55487 -0.21901 0.5481 -0.22502 0.53733 -0.22872 C 0.52778 -0.23797 0.51546 -0.24445 0.50452 -0.25046 C 0.50018 -0.25277 0.49115 -0.25647 0.49115 -0.25647 C 0.48646 -0.26248 0.48073 -0.26364 0.47466 -0.26642 C 0.46303 -0.27821 0.44653 -0.28006 0.43282 -0.28631 C 0.42414 -0.29787 0.42153 -0.30319 0.40903 -0.30619 C 0.40747 -0.30758 0.40539 -0.30804 0.40452 -0.31013 C 0.40087 -0.31868 0.40556 -0.32793 0.39549 -0.32793 " pathEditMode="relative" ptsTypes="ffffffffffffffffffffffffffffffA"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0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-8.73265E-6 C 0.00156 -0.00602 0.00295 -0.01203 0.00451 -0.01805 C 0.00659 -0.03909 0.00694 -0.05852 1.38889E-6 -0.07771 C -0.00521 -0.10593 -0.01042 -0.1346 -0.02257 -0.15912 C -0.02431 -0.1723 -0.02917 -0.17531 -0.03438 -0.1871 C -0.04063 -0.20144 -0.04809 -0.2137 -0.05521 -0.22688 C -0.0915 -0.29441 -0.13837 -0.35292 -0.18646 -0.40565 C -0.19618 -0.41629 -0.21441 -0.44427 -0.22691 -0.44936 C -0.24254 -0.4674 -0.26216 -0.48891 -0.28351 -0.49515 C -0.29097 -0.49723 -0.3092 -0.49862 -0.31493 -0.49908 C -0.3342 -0.49607 -0.35139 -0.48798 -0.37014 -0.48127 C -0.37865 -0.47434 -0.38889 -0.4637 -0.39844 -0.4593 C -0.41702 -0.44173 -0.3967 -0.46347 -0.40591 -0.44751 C -0.40851 -0.44311 -0.41216 -0.43965 -0.41493 -0.43548 C -0.41667 -0.43294 -0.41788 -0.43016 -0.41945 -0.42762 C -0.4217 -0.41791 -0.42657 -0.40981 -0.4283 -0.39964 C -0.43386 -0.36656 -0.43542 -0.33211 -0.43733 -0.29834 C -0.43646 -0.26666 -0.43907 -0.2322 -0.4283 -0.20283 C -0.42466 -0.18248 -0.41233 -0.16374 -0.40139 -0.14917 C -0.40052 -0.14547 -0.39913 -0.13784 -0.39705 -0.1353 C -0.39011 -0.12605 -0.37917 -0.11957 -0.37014 -0.11541 C -0.36285 -0.10246 -0.36771 -0.1094 -0.35365 -0.0976 C -0.35035 -0.09483 -0.34809 -0.09043 -0.34479 -0.08766 C -0.34132 -0.08049 -0.33716 -0.07748 -0.33282 -0.0717 C -0.33108 -0.06939 -0.33021 -0.06615 -0.3283 -0.06384 C -0.31806 -0.05181 -0.32292 -0.05852 -0.31493 -0.05389 C -0.30521 -0.04834 -0.29653 -0.04048 -0.28646 -0.03585 C -0.28021 -0.0273 -0.27275 -0.02013 -0.26424 -0.01596 C -0.25903 -0.00949 -0.25434 -0.00694 -0.24775 -0.00417 C -0.24219 0.00369 -0.22847 0.00647 -0.22084 0.00994 C -0.21841 0.01109 -0.22604 0.00971 -0.2283 0.00786 C -0.22917 0.00716 -0.2283 0.00531 -0.2283 0.00393 " pathEditMode="relative" ptsTypes="fffffffffffffffffffffffffffffffA">
                                      <p:cBhvr>
                                        <p:cTn id="3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1.40611E-6 C -0.07309 -0.02914 -0.14635 -0.05712 -0.21927 -0.08742 C -0.22309 -0.08904 -0.22638 -0.09274 -0.22986 -0.09551 C -0.23142 -0.09667 -0.23246 -0.09875 -0.2342 -0.09944 C -0.24809 -0.10592 -0.26597 -0.11517 -0.28055 -0.11933 C -0.29184 -0.13089 -0.30555 -0.13483 -0.31788 -0.14315 C -0.34965 -0.16443 -0.33142 -0.15795 -0.34774 -0.16304 C -0.35468 -0.16905 -0.35902 -0.17345 -0.36718 -0.17692 C -0.37569 -0.18825 -0.37135 -0.18524 -0.37899 -0.18894 C -0.38385 -0.1975 -0.38871 -0.2049 -0.39548 -0.21068 C -0.39757 -0.21508 -0.40086 -0.21831 -0.40295 -0.22271 C -0.40382 -0.22456 -0.40347 -0.22687 -0.40434 -0.22872 C -0.40659 -0.23358 -0.4118 -0.2426 -0.4118 -0.2426 C -0.41493 -0.25462 -0.42048 -0.2648 -0.42378 -0.27636 C -0.42847 -0.29324 -0.42986 -0.31198 -0.43576 -0.32817 C -0.43888 -0.36008 -0.43611 -0.34852 -0.44027 -0.36378 C -0.43993 -0.37442 -0.45034 -0.44357 -0.42673 -0.45328 C -0.41875 -0.46091 -0.42569 -0.45559 -0.4118 -0.45929 C -0.39114 -0.46484 -0.36892 -0.46577 -0.34774 -0.46739 C -0.30711 -0.46623 -0.26701 -0.4623 -0.22673 -0.46531 C -0.20798 -0.47201 -0.18663 -0.47155 -0.16718 -0.47317 C -0.15295 -0.4771 -0.13819 -0.47756 -0.12378 -0.47918 C -0.10781 -0.48358 -0.09948 -0.48705 -0.08211 -0.48913 C -0.07708 -0.48982 -0.06718 -0.49121 -0.06718 -0.49121 " pathEditMode="relative" ptsTypes="fffffffffffffffffffffffA">
                                      <p:cBhvr>
                                        <p:cTn id="3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7.12303E-7 C -0.00677 -0.17067 -0.02865 -0.25601 0.00608 -0.38968 C 0.00729 -0.40194 0.00799 -0.41235 0.01198 -0.42345 C 0.01354 -0.43478 0.01615 -0.43756 0.01788 -0.44727 C 0.0217 -0.46831 0.0276 -0.48959 0.03733 -0.50694 C 0.04427 -0.53376 0.0724 -0.57331 0.09549 -0.57655 C 0.10347 -0.5777 0.11146 -0.5777 0.11944 -0.5784 C 0.12795 -0.5777 0.13629 -0.5777 0.14479 -0.57655 C 0.15156 -0.57562 0.1592 -0.571 0.1658 -0.56845 C 0.17309 -0.56568 0.18056 -0.56267 0.18802 -0.56059 C 0.19045 -0.5599 0.19306 -0.55943 0.19549 -0.55851 C 0.20486 -0.55504 0.20712 -0.55296 0.21493 -0.55065 C 0.22188 -0.54856 0.23594 -0.54463 0.23594 -0.54463 C 0.24583 -0.53561 0.23385 -0.54556 0.25382 -0.53677 C 0.25556 -0.53608 0.25677 -0.53399 0.25833 -0.53284 C 0.25972 -0.53191 0.26129 -0.53145 0.26267 -0.53076 C 0.27361 -0.52636 0.26615 -0.53122 0.28212 -0.52289 C 0.30122 -0.51295 0.27587 -0.52497 0.29254 -0.51295 C 0.29896 -0.50832 0.32049 -0.49468 0.32691 -0.49306 C 0.34201 -0.48103 0.36007 -0.47201 0.37622 -0.46323 C 0.39444 -0.45328 0.41076 -0.43802 0.42986 -0.43131 C 0.43438 -0.42738 0.43819 -0.42553 0.4434 -0.42345 C 0.44479 -0.42137 0.44583 -0.41859 0.44774 -0.41744 C 0.45156 -0.41512 0.45972 -0.4135 0.45972 -0.4135 C 0.46129 -0.41212 0.46267 -0.4105 0.46424 -0.40957 C 0.46719 -0.40772 0.47326 -0.40541 0.47326 -0.40541 C 0.49236 -0.40703 0.49427 -0.40587 0.50747 -0.41142 C 0.51267 -0.41582 0.51076 -0.41374 0.51354 -0.41744 " pathEditMode="relative" ptsTypes="fffffffffffffffffffffffffffA">
                                      <p:cBhvr>
                                        <p:cTn id="44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1.3876E-7 C -0.0651 -0.11725 -0.13125 -0.23381 -0.19549 -0.35199 C -0.22257 -0.40171 -0.23507 -0.45537 -0.25521 -0.50902 C -0.25677 -0.52752 -0.25833 -0.53631 -0.25521 -0.55689 C -0.25399 -0.56429 -0.24705 -0.5673 -0.2434 -0.57077 C -0.22483 -0.58834 -0.23646 -0.58117 -0.2224 -0.58858 C -0.21701 -0.59944 -0.20608 -0.60083 -0.19705 -0.60453 C -0.19253 -0.60638 -0.18837 -0.60939 -0.18368 -0.61055 C -0.17812 -0.61193 -0.16719 -0.61448 -0.16719 -0.61448 C -0.14184 -0.61286 -0.11493 -0.6124 -0.09115 -0.59852 C -0.07431 -0.58858 -0.05955 -0.57539 -0.0434 -0.56475 C -0.03733 -0.55412 -0.02917 -0.55203 -0.02101 -0.54487 C -0.00486 -0.53076 0.01042 -0.51295 0.0283 -0.50301 C 0.04115 -0.48659 0.02413 -0.50648 0.03872 -0.49514 C 0.05504 -0.48242 0.0684 -0.46485 0.08646 -0.45537 C 0.09444 -0.44519 0.0842 -0.45722 0.09392 -0.44935 C 0.10122 -0.44334 0.10608 -0.4364 0.11493 -0.43363 C 0.12118 -0.42484 0.13316 -0.41651 0.14167 -0.41166 C 0.14601 -0.40911 0.15521 -0.40564 0.15521 -0.40564 C 0.16389 -0.39685 0.17396 -0.39223 0.18351 -0.38575 C 0.19479 -0.37835 0.20382 -0.36286 0.21337 -0.35199 C 0.22083 -0.34343 0.22795 -0.33441 0.2342 -0.32424 C 0.23646 -0.32054 0.24028 -0.31221 0.24028 -0.31221 C 0.24566 -0.28885 0.23681 -0.32493 0.24479 -0.30042 C 0.24635 -0.29533 0.24618 -0.28955 0.24774 -0.28446 C 0.25677 -0.25347 0.25868 -0.25023 0.27604 -0.22664 C 0.27813 -0.22387 0.27865 -0.2197 0.28056 -0.21693 C 0.28715 -0.20698 0.29913 -0.19403 0.30885 -0.19103 C 0.31528 -0.18548 0.31788 -0.17715 0.32379 -0.17114 C 0.32604 -0.16882 0.32899 -0.16767 0.33125 -0.16512 C 0.33698 -0.15888 0.34254 -0.15055 0.34774 -0.14315 C 0.35139 -0.12835 0.35521 -0.13321 0.36858 -0.13321 " pathEditMode="relative" ptsTypes="fffffffffffffffffffffffffffffffA">
                                      <p:cBhvr>
                                        <p:cTn id="4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8.51064E-7 C -0.00399 -0.05157 -0.0092 -0.10314 -0.01181 -0.15495 C -0.01215 -0.16374 -0.00903 -0.17206 -0.00886 -0.18085 C -0.00851 -0.20444 -0.00677 -0.28076 -0.01337 -0.31406 C -0.01511 -0.33256 -0.01545 -0.35129 -0.01788 -0.3698 C -0.0191 -0.38783 -0.02084 -0.40541 -0.0224 -0.42345 C -0.02379 -0.45675 -0.02761 -0.48335 -0.03872 -0.51295 C -0.04149 -0.52058 -0.03889 -0.52104 -0.04479 -0.52891 C -0.04774 -0.53284 -0.05226 -0.53492 -0.05521 -0.53885 C -0.07014 -0.55874 -0.05504 -0.5488 -0.07014 -0.55666 C -0.07622 -0.56753 -0.08334 -0.57539 -0.09254 -0.58048 C -0.09618 -0.58256 -0.09913 -0.58719 -0.10295 -0.58857 C -0.10729 -0.58996 -0.11181 -0.58973 -0.11632 -0.59042 C -0.14636 -0.60037 -0.1342 -0.59644 -0.18507 -0.59436 C -0.19497 -0.59112 -0.20399 -0.58788 -0.21337 -0.58441 C -0.22049 -0.57747 -0.2283 -0.57308 -0.23577 -0.5666 C -0.24167 -0.56175 -0.24653 -0.55573 -0.25226 -0.55065 C -0.2566 -0.54278 -0.26146 -0.53862 -0.26563 -0.53076 C -0.26806 -0.52012 -0.26545 -0.52891 -0.2717 -0.51896 C -0.27518 -0.51318 -0.27743 -0.50555 -0.28056 -0.49907 C -0.28264 -0.49029 -0.28663 -0.48335 -0.28941 -0.47502 C -0.29688 -0.45375 -0.28889 -0.47086 -0.29549 -0.45721 C -0.2974 -0.44866 -0.29948 -0.44079 -0.30295 -0.43339 C -0.30521 -0.42437 -0.30747 -0.41582 -0.31059 -0.40749 C -0.31094 -0.40356 -0.31077 -0.3994 -0.31181 -0.3957 C -0.31337 -0.39015 -0.31806 -0.37974 -0.31806 -0.37974 C -0.32222 -0.35476 -0.31545 -0.3876 -0.32379 -0.36586 C -0.32518 -0.36286 -0.32465 -0.35916 -0.32535 -0.35592 C -0.32813 -0.34389 -0.33177 -0.3321 -0.3375 -0.32215 C -0.34097 -0.30134 -0.33611 -0.32539 -0.34167 -0.30805 C -0.3441 -0.30065 -0.34427 -0.2951 -0.34774 -0.28816 C -0.35052 -0.27683 -0.35573 -0.26688 -0.35972 -0.25647 C -0.36233 -0.24954 -0.3632 -0.24144 -0.3658 -0.2345 C -0.37344 -0.21346 -0.38351 -0.19542 -0.39393 -0.17692 C -0.39757 -0.16258 -0.39236 -0.179 -0.4 -0.16697 C -0.4033 -0.16189 -0.40573 -0.1561 -0.40886 -0.15102 C -0.41615 -0.13876 -0.42309 -0.12835 -0.43125 -0.11725 C -0.43663 -0.10985 -0.43906 -0.10152 -0.44618 -0.09528 C -0.45695 -0.0858 -0.46667 -0.07516 -0.47761 -0.06568 C -0.47969 -0.06383 -0.48264 -0.06452 -0.48507 -0.0636 C -0.49167 -0.06105 -0.49757 -0.05712 -0.50434 -0.05573 C -0.51493 -0.05365 -0.52535 -0.05296 -0.53577 -0.04972 C -0.56059 -0.05111 -0.58507 -0.0518 -0.60886 -0.05967 C -0.61459 -0.06152 -0.61858 -0.06637 -0.62379 -0.06961 C -0.63195 -0.0747 -0.64063 -0.0777 -0.64913 -0.0814 C -0.65781 -0.09227 -0.66649 -0.10384 -0.67604 -0.11332 C -0.6783 -0.11563 -0.68125 -0.11679 -0.68351 -0.11933 C -0.69202 -0.12858 -0.69827 -0.14084 -0.7059 -0.15102 C -0.71059 -0.18062 -0.70347 -0.14454 -0.71181 -0.16697 C -0.71285 -0.16998 -0.71233 -0.17391 -0.71337 -0.17692 C -0.71493 -0.18131 -0.71927 -0.18894 -0.71927 -0.18894 C -0.72327 -0.20953 -0.73212 -0.23242 -0.74028 -0.25046 C -0.74306 -0.26596 -0.74514 -0.28492 -0.75226 -0.2981 C -0.75938 -0.3321 -0.7559 -0.31683 -0.76268 -0.34389 C -0.76511 -0.36448 -0.76719 -0.38552 -0.77153 -0.40564 C -0.77535 -0.42322 -0.77882 -0.43871 -0.78056 -0.45721 C -0.78004 -0.4919 -0.78698 -0.57262 -0.76268 -0.60638 C -0.75903 -0.62072 -0.74358 -0.63807 -0.73281 -0.64616 C -0.72639 -0.65102 -0.71979 -0.65541 -0.71337 -0.66004 C -0.71146 -0.66142 -0.70747 -0.66397 -0.70747 -0.66397 C -0.69497 -0.66304 -0.68195 -0.66535 -0.67014 -0.66004 C -0.66424 -0.65726 -0.6592 -0.65171 -0.65365 -0.64801 C -0.64844 -0.64454 -0.64236 -0.64385 -0.63733 -0.64015 C -0.63021 -0.63483 -0.6217 -0.63205 -0.61493 -0.62627 C -0.59688 -0.61054 -0.62674 -0.63413 -0.60886 -0.61818 C -0.59774 -0.60823 -0.5875 -0.60083 -0.57899 -0.58649 C -0.57656 -0.57239 -0.5632 -0.54926 -0.55521 -0.53885 C -0.55174 -0.52937 -0.54688 -0.52451 -0.54323 -0.5148 C -0.53854 -0.50208 -0.53316 -0.49029 -0.52674 -0.47918 C -0.525 -0.47132 -0.52084 -0.46808 -0.51788 -0.46115 C -0.5125 -0.44866 -0.50608 -0.43571 -0.49844 -0.42553 C -0.48837 -0.41212 -0.4974 -0.42021 -0.49254 -0.40957 C -0.49184 -0.40795 -0.49028 -0.40726 -0.48941 -0.40564 C -0.48733 -0.40171 -0.48611 -0.39708 -0.48351 -0.39362 C -0.47622 -0.3839 -0.46945 -0.37373 -0.46268 -0.36378 C -0.45573 -0.35338 -0.44688 -0.34482 -0.44028 -0.33395 C -0.42934 -0.31614 -0.41545 -0.29602 -0.39844 -0.28816 C -0.39688 -0.28631 -0.39584 -0.28376 -0.39393 -0.28238 C -0.38924 -0.27891 -0.37899 -0.27428 -0.37899 -0.27428 C -0.3717 -0.26457 -0.37743 -0.26989 -0.3658 -0.26642 C -0.35139 -0.26226 -0.33837 -0.25763 -0.32379 -0.25439 C -0.31945 -0.25509 -0.30747 -0.25624 -0.30139 -0.25832 C -0.2934 -0.26133 -0.28577 -0.26572 -0.27761 -0.26827 C -0.27604 -0.26966 -0.27465 -0.27128 -0.27309 -0.27243 C -0.2717 -0.27336 -0.26997 -0.27313 -0.26858 -0.27428 C -0.26111 -0.28076 -0.2566 -0.28908 -0.24774 -0.29232 C -0.23559 -0.30296 -0.2408 -0.29602 -0.23281 -0.31221 C -0.23195 -0.31406 -0.2309 -0.31614 -0.22986 -0.31799 C -0.22882 -0.32007 -0.22674 -0.324 -0.22674 -0.324 " pathEditMode="relative" ptsTypes="ffffffffffffffffffffffffffffffffffffffffffffffffffffffffffffffffffffffffffffffffffffffffA">
                                      <p:cBhvr>
                                        <p:cTn id="54" dur="5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92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33333E-7 -3.10823E-6 C 0.01041 -0.02845 0.00225 -0.06984 -0.00139 -0.10153 C -0.00226 -0.13113 -0.00365 -0.15472 -0.00591 -0.18293 C -0.00382 -0.29047 -0.00243 -0.39778 0.00156 -0.50509 C 0.00208 -0.52082 0.00885 -0.53932 0.01198 -0.55481 C 0.01649 -0.57794 0.01406 -0.60823 0.02396 -0.62835 C 0.02569 -0.63599 0.02552 -0.64501 0.0283 -0.65218 C 0.03767 -0.67553 0.04913 -0.70097 0.06562 -0.71577 C 0.08524 -0.73312 0.06718 -0.72479 0.07916 -0.72965 C 0.08593 -0.73682 0.09843 -0.75347 0.10746 -0.75763 C 0.11979 -0.7692 0.11979 -0.76527 0.13889 -0.76342 C 0.15468 -0.75925 0.15781 -0.75925 0.16875 -0.74561 C 0.171 -0.73613 0.17465 -0.73173 0.18055 -0.72572 C 0.18333 -0.71485 0.18975 -0.70421 0.19392 -0.69403 C 0.19913 -0.68178 0.20104 -0.66744 0.20434 -0.65426 C 0.20781 -0.6124 0.20555 -0.62882 0.20903 -0.60453 C 0.21041 -0.56661 0.21128 -0.52822 0.21788 -0.49121 C 0.21944 -0.46369 0.22083 -0.43941 0.21944 -0.41166 C 0.21875 -0.36055 0.21857 -0.30967 0.21788 -0.25856 C 0.21753 -0.23404 0.21545 -0.20953 0.21944 -0.18502 C 0.22031 -0.17808 0.22326 -0.17322 0.22517 -0.16698 C 0.23437 -0.14061 0.24392 -0.11934 0.25816 -0.09737 C 0.26458 -0.08742 0.26927 -0.07563 0.27916 -0.07169 C 0.28993 -0.04972 0.30764 -0.04996 0.32534 -0.04579 C 0.33732 -0.04649 0.3493 -0.04672 0.36128 -0.04787 C 0.36545 -0.04834 0.37135 -0.05504 0.37465 -0.05782 C 0.38229 -0.06406 0.39114 -0.07262 0.39705 -0.08164 C 0.40573 -0.09482 0.40989 -0.11078 0.41649 -0.12535 C 0.41753 -0.12766 0.41979 -0.12905 0.421 -0.13136 C 0.42621 -0.14107 0.425 -0.15495 0.43125 -0.16305 C 0.4335 -0.1716 0.43559 -0.18016 0.43732 -0.18895 C 0.43993 -0.21554 0.4401 -0.24214 0.44323 -0.2685 C 0.44409 -0.29117 0.44566 -0.30851 0.44757 -0.33002 C 0.45034 -0.40796 0.44878 -0.50347 0.4835 -0.57077 C 0.48403 -0.57401 0.48403 -0.57771 0.48489 -0.58071 C 0.48663 -0.58511 0.49114 -0.59251 0.49114 -0.59251 C 0.49375 -0.60708 0.5092 -0.63159 0.51944 -0.6383 C 0.52205 -0.64871 0.51892 -0.64131 0.52517 -0.64616 C 0.5283 -0.64848 0.5309 -0.6531 0.53437 -0.65426 C 0.53941 -0.65588 0.54427 -0.65773 0.54913 -0.66004 C 0.55225 -0.66143 0.55486 -0.66351 0.55798 -0.6642 C 0.56371 -0.66559 0.57465 -0.66813 0.57465 -0.66813 C 0.59409 -0.66744 0.61337 -0.66721 0.63281 -0.66605 C 0.646 -0.66513 0.6585 -0.65218 0.6717 -0.64824 C 0.67916 -0.64177 0.68576 -0.63414 0.69409 -0.63021 C 0.69878 -0.62419 0.7059 -0.62234 0.71041 -0.61633 C 0.72257 -0.60014 0.73854 -0.59135 0.7493 -0.57262 C 0.75903 -0.55551 0.76875 -0.53885 0.7776 -0.52105 C 0.78333 -0.50948 0.7809 -0.5007 0.78802 -0.49121 C 0.79184 -0.47202 0.79826 -0.45629 0.80607 -0.43941 C 0.80816 -0.42808 0.81059 -0.41675 0.81354 -0.40564 C 0.81475 -0.39339 0.81614 -0.38691 0.81944 -0.37581 C 0.82274 -0.34297 0.81909 -0.355 0.82534 -0.33811 C 0.82639 -0.3321 0.82795 -0.32632 0.8283 -0.32008 C 0.82882 -0.31152 0.82864 -0.30296 0.82986 -0.2944 C 0.83055 -0.28932 0.83333 -0.28515 0.83437 -0.2803 C 0.83698 -0.26781 0.83854 -0.25486 0.84184 -0.2426 C 0.846 -0.18987 0.84218 -0.16374 0.82239 -0.12327 C 0.82031 -0.11448 0.81684 -0.10407 0.81198 -0.09737 C 0.80903 -0.08626 0.80434 -0.07609 0.79705 -0.06961 C 0.796 -0.06753 0.79479 -0.06568 0.79392 -0.0636 C 0.7934 -0.06175 0.7934 -0.05967 0.79253 -0.05782 C 0.78906 -0.05042 0.78194 -0.04649 0.77621 -0.04371 C 0.76927 -0.03492 0.75833 -0.03515 0.7493 -0.03377 C 0.72517 -0.03515 0.71337 -0.03654 0.69253 -0.03978 C 0.68281 -0.04834 0.67552 -0.06106 0.66562 -0.06961 C 0.66076 -0.07817 0.66302 -0.07516 0.65972 -0.07956 " pathEditMode="relative" ptsTypes="ffffffffffffffffffffffffffffffffffffffffffffffffffffffffffffffffffA">
                                      <p:cBhvr>
                                        <p:cTn id="59" dur="5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69 -0.00024 C 0.02552 -0.00717 0.01076 -0.00417 0.04566 -0.00625 C 0.0526 -0.00764 0.05972 -0.00833 0.06649 -0.01018 C 0.08003 -0.01365 0.06111 -0.01041 0.07552 -0.01619 C 0.07882 -0.01758 0.08229 -0.01758 0.08594 -0.01828 C 0.0875 -0.01897 0.08906 -0.01897 0.09028 -0.02013 C 0.09149 -0.02105 0.09219 -0.02336 0.0934 -0.02429 C 0.09809 -0.02753 0.10833 -0.03215 0.10833 -0.03215 C 0.11562 -0.0414 0.1342 -0.04695 0.14427 -0.05204 C 0.14635 -0.05297 0.14809 -0.05505 0.15017 -0.05597 C 0.15556 -0.05828 0.16667 -0.06198 0.16667 -0.06198 C 0.17378 -0.06846 0.18142 -0.07124 0.18906 -0.07586 C 0.19306 -0.0784 0.20087 -0.08395 0.20087 -0.08395 C 0.20469 -0.09112 0.20799 -0.0902 0.21285 -0.09575 C 0.21788 -0.1013 0.22257 -0.10639 0.22778 -0.11171 C 0.22986 -0.11957 0.2316 -0.12281 0.23681 -0.12766 C 0.2434 -0.14062 0.24792 -0.15611 0.25608 -0.16744 C 0.25799 -0.17692 0.26181 -0.18432 0.2651 -0.19311 C 0.26806 -0.20098 0.2691 -0.21069 0.27101 -0.21902 C 0.27465 -0.26087 0.27431 -0.30135 0.26667 -0.34228 C 0.26493 -0.35199 0.26215 -0.36679 0.25608 -0.37211 C 0.25382 -0.3853 0.24288 -0.4038 0.23524 -0.41397 C 0.23351 -0.41629 0.23108 -0.41744 0.22934 -0.41976 C 0.22726 -0.42253 0.21979 -0.43803 0.21892 -0.43964 C 0.21684 -0.44404 0.21233 -0.44566 0.2099 -0.44959 C 0.20677 -0.45468 0.20434 -0.46092 0.20087 -0.46555 C 0.19687 -0.47087 0.19271 -0.47572 0.18906 -0.4815 C 0.18785 -0.48335 0.18733 -0.4859 0.18594 -0.48752 C 0.16753 -0.50879 0.14375 -0.51897 0.12031 -0.52313 C 0.09722 -0.52128 0.07448 -0.52105 0.05156 -0.52729 C 0.02934 -0.52591 0.0224 -0.5266 0.00538 -0.52128 C -0.00816 -0.50324 0.01285 -0.52961 -0.00799 -0.51134 C -0.0151 -0.50532 -0.02257 -0.5007 -0.03056 -0.49746 C -0.03767 -0.48775 -0.04549 -0.47919 -0.05278 -0.46948 C -0.05972 -0.46046 -0.06424 -0.44704 -0.07222 -0.43964 C -0.07899 -0.43363 -0.08837 -0.43155 -0.09601 -0.4297 C -0.11146 -0.43062 -0.12743 -0.42877 -0.14236 -0.43386 C -0.1441 -0.43456 -0.14531 -0.43664 -0.14688 -0.43779 C -0.15851 -0.44543 -0.17049 -0.45306 -0.18264 -0.45953 C -0.18854 -0.4674 -0.19549 -0.47202 -0.20347 -0.47549 C -0.2099 -0.48358 -0.22326 -0.48937 -0.23194 -0.49145 C -0.24132 -0.49769 -0.25139 -0.49954 -0.26181 -0.50139 C -0.275 -0.50833 -0.28941 -0.51134 -0.30347 -0.51342 C -0.32656 -0.51203 -0.34931 -0.51157 -0.37222 -0.50741 C -0.37708 -0.50509 -0.38073 -0.50162 -0.38559 -0.49931 C -0.38785 -0.4963 -0.3967 -0.4852 -0.39757 -0.48358 C -0.40052 -0.47827 -0.4066 -0.46763 -0.4066 -0.46763 C -0.41632 -0.42854 -0.41979 -0.39408 -0.42153 -0.35223 C -0.42083 -0.32887 -0.42326 -0.28215 -0.41406 -0.25671 C -0.40938 -0.2278 -0.39861 -0.20514 -0.3842 -0.18317 C -0.375 -0.16883 -0.38889 -0.19288 -0.37674 -0.17322 C -0.37361 -0.16814 -0.36771 -0.1575 -0.36771 -0.1575 C -0.36476 -0.1464 -0.35885 -0.13391 -0.35122 -0.12766 C -0.34879 -0.12558 -0.34601 -0.1242 -0.34392 -0.12165 C -0.33576 -0.11194 -0.3309 -0.09691 -0.31997 -0.09182 C -0.31458 -0.08095 -0.31024 -0.07632 -0.30052 -0.07401 C -0.29688 -0.06661 -0.29063 -0.06291 -0.2842 -0.0599 C -0.27535 -0.0488 -0.26667 -0.04603 -0.25573 -0.04001 C -0.23247 -0.0414 -0.22031 -0.04186 -0.20052 -0.04996 C -0.19653 -0.05551 -0.19236 -0.05551 -0.18715 -0.05805 C -0.17865 -0.0754 -0.18993 -0.05505 -0.17969 -0.06592 C -0.1783 -0.0673 -0.17396 -0.0754 -0.17222 -0.07794 " pathEditMode="relative" ptsTypes="fffffffffffffffffffffffffffffffffffffffffffffffffffffffffffffA">
                                      <p:cBhvr>
                                        <p:cTn id="64" dur="5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30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77778E-6 -5.73543E-7 C 0.03316 0.00324 0.06667 0.00578 0.1 0.00994 C 0.11841 0.01226 0.12413 0.01549 0.13872 0.01989 C 0.15104 0.02336 0.16372 0.02336 0.17604 0.0259 C 0.20973 0.03261 0.24184 0.04833 0.27604 0.05365 C 0.28941 0.0629 0.30782 0.06244 0.3224 0.0636 C 0.34775 0.06961 0.37292 0.07123 0.39844 0.07562 C 0.41094 0.07493 0.42309 0.0747 0.43577 0.07354 C 0.44896 0.07239 0.46163 0.06452 0.47466 0.06175 C 0.49288 0.0518 0.48438 0.0555 0.5 0.04949 C 0.50573 0.0444 0.50938 0.04348 0.51632 0.04186 C 0.52344 0.03238 0.53038 0.03307 0.53872 0.02382 C 0.55087 0.01041 0.5625 -0.00463 0.57466 -0.01781 C 0.57639 -0.01966 0.57882 -0.01989 0.58056 -0.02174 C 0.60209 -0.04487 0.61511 -0.07933 0.62986 -0.10939 C 0.62813 -0.14709 0.62952 -0.15426 0.61337 -0.18293 C 0.61077 -0.18756 0.60625 -0.18918 0.60295 -0.19288 C 0.59601 -0.20074 0.60139 -0.19727 0.59393 -0.20074 C 0.58976 -0.2049 0.58646 -0.21092 0.58212 -0.21462 C 0.57587 -0.21994 0.5691 -0.22364 0.56268 -0.22849 C 0.55122 -0.23705 0.54115 -0.24607 0.5283 -0.25046 C 0.50157 -0.27382 0.46476 -0.25763 0.43282 -0.25833 C 0.41736 -0.26018 0.40139 -0.25971 0.38646 -0.26434 C 0.36875 -0.2803 0.34775 -0.27891 0.3283 -0.28816 C 0.31823 -0.29302 0.30643 -0.29741 0.29705 -0.30412 C 0.28455 -0.31314 0.29723 -0.30805 0.28507 -0.31198 C 0.27691 -0.31846 0.26997 -0.32632 0.26268 -0.33395 C 0.26216 -0.33603 0.26216 -0.33858 0.26111 -0.33996 C 0.25868 -0.3432 0.25521 -0.34528 0.25226 -0.34783 C 0.24532 -0.35384 0.24063 -0.36309 0.23438 -0.3698 C 0.22865 -0.37581 0.22205 -0.37974 0.21632 -0.38575 C 0.20313 -0.3994 0.19514 -0.41489 0.179 -0.42345 C 0.17327 -0.43131 0.16111 -0.44033 0.15365 -0.44519 C 0.14566 -0.45652 0.13716 -0.46138 0.12691 -0.46924 C 0.1257 -0.47017 0.12483 -0.47202 0.12379 -0.47317 C 0.1224 -0.47456 0.12101 -0.47595 0.11945 -0.47711 C 0.11285 -0.4815 0.11667 -0.47618 0.11042 -0.48312 C 0.09341 -0.50185 0.07882 -0.52775 0.05677 -0.53469 C 0.04479 -0.54649 0.02917 -0.5562 0.01493 -0.56267 C -0.00573 -0.58233 -0.03126 -0.58696 -0.05521 -0.59436 C -0.06563 -0.59366 -0.07621 -0.59436 -0.08664 -0.59251 C -0.08838 -0.59228 -0.08959 -0.5895 -0.09115 -0.58835 C -0.09497 -0.58557 -0.09897 -0.58303 -0.10296 -0.58048 C -0.10504 -0.57909 -0.10903 -0.57655 -0.10903 -0.57655 C -0.1106 -0.57447 -0.11181 -0.57239 -0.11355 -0.57054 C -0.11633 -0.56753 -0.1224 -0.56267 -0.1224 -0.56267 C -0.12466 -0.55389 -0.13421 -0.54464 -0.1389 -0.53677 C -0.14341 -0.52937 -0.15261 -0.51457 -0.15522 -0.50486 C -0.15713 -0.49815 -0.15817 -0.49306 -0.16129 -0.48705 C -0.16268 -0.47364 -0.1639 -0.45999 -0.16719 -0.44727 C -0.16963 -0.4068 -0.17327 -0.36124 -0.16563 -0.32193 C -0.16424 -0.29764 -0.16667 -0.26133 -0.15383 -0.24052 C -0.14983 -0.23381 -0.14393 -0.22965 -0.1389 -0.22456 C -0.13039 -0.21577 -0.13855 -0.22017 -0.12987 -0.2167 C -0.12015 -0.20837 -0.1198 -0.19288 -0.11042 -0.18478 C -0.09949 -0.16258 -0.07796 -0.14917 -0.05817 -0.14917 " pathEditMode="relative" ptsTypes="fffffffffffffffffffffffffffffffffffffffffffffffffffffffA">
                                      <p:cBhvr>
                                        <p:cTn id="69" dur="5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9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9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1.68363E-6 C -0.01892 -0.04232 -0.0368 -0.08556 -0.05677 -0.12742 C -0.06441 -0.14315 -0.07899 -0.15309 -0.08958 -0.16512 C -0.09809 -0.17483 -0.10555 -0.18663 -0.11336 -0.1968 C -0.12309 -0.20952 -0.13646 -0.21646 -0.14618 -0.22872 C -0.15347 -0.23797 -0.17222 -0.25786 -0.18211 -0.26248 C -0.18941 -0.26988 -0.19739 -0.27752 -0.2059 -0.28237 C -0.21232 -0.28607 -0.22014 -0.28746 -0.22691 -0.29024 C -0.23107 -0.29602 -0.23611 -0.29625 -0.24184 -0.29833 C -0.25364 -0.30272 -0.26562 -0.30666 -0.2776 -0.31012 C -0.28055 -0.31105 -0.28368 -0.31128 -0.28663 -0.31221 C -0.28819 -0.31267 -0.28958 -0.31359 -0.29097 -0.31406 C -0.29496 -0.31544 -0.30295 -0.31822 -0.30295 -0.31822 C -0.31024 -0.32446 -0.31979 -0.32654 -0.3283 -0.33001 C -0.33368 -0.33464 -0.3342 -0.33973 -0.33871 -0.34597 C -0.34045 -0.3543 -0.34271 -0.36077 -0.34618 -0.36794 C -0.35017 -0.39384 -0.34479 -0.36563 -0.35069 -0.38367 C -0.3526 -0.38968 -0.35347 -0.39731 -0.35521 -0.40356 C -0.35573 -0.40818 -0.3559 -0.41304 -0.35677 -0.41766 C -0.35729 -0.42044 -0.35937 -0.42252 -0.35972 -0.42553 C -0.36093 -0.43547 -0.36059 -0.44542 -0.36111 -0.45536 C -0.36093 -0.46045 -0.3625 -0.50439 -0.35677 -0.51688 C -0.35503 -0.52058 -0.35243 -0.52335 -0.35069 -0.52682 C -0.34826 -0.53746 -0.34357 -0.54185 -0.33732 -0.54879 C -0.33385 -0.55272 -0.33211 -0.5592 -0.3283 -0.56267 C -0.32569 -0.56498 -0.31944 -0.5666 -0.31944 -0.5666 C -0.30659 -0.5777 -0.29201 -0.58395 -0.2776 -0.59042 C -0.27465 -0.59181 -0.27118 -0.59227 -0.26857 -0.59458 C -0.26718 -0.59597 -0.2658 -0.59782 -0.26423 -0.59851 C -0.26232 -0.59944 -0.24652 -0.60245 -0.24618 -0.60245 C -0.23194 -0.60915 -0.21736 -0.61424 -0.20295 -0.62025 C -0.17777 -0.64315 -0.14184 -0.65124 -0.11198 -0.65217 C -0.07621 -0.65333 -0.04027 -0.65356 -0.00451 -0.65425 C 0.00486 -0.65703 0.01025 -0.65864 0.02084 -0.66003 C 0.03177 -0.65934 0.04289 -0.65934 0.05382 -0.65818 C 0.06164 -0.65749 0.06997 -0.65217 0.07761 -0.65009 C 0.08438 -0.64431 0.09236 -0.64153 0.1 -0.63829 C 0.10886 -0.63066 0.11823 -0.6258 0.1283 -0.62234 C 0.13525 -0.61355 0.14427 -0.61378 0.15382 -0.61031 C 0.16077 -0.60777 0.1665 -0.6036 0.17309 -0.60037 C 0.17848 -0.59366 0.18577 -0.59412 0.19254 -0.59042 C 0.19914 -0.58672 0.20556 -0.58256 0.21198 -0.57863 C 0.21823 -0.57493 0.22032 -0.56753 0.22691 -0.56475 C 0.22969 -0.55296 0.22639 -0.56382 0.23143 -0.55481 C 0.23351 -0.55087 0.23733 -0.54278 0.23733 -0.54278 C 0.23785 -0.54024 0.23802 -0.53746 0.23889 -0.53492 C 0.23959 -0.5326 0.24167 -0.53122 0.24184 -0.5289 C 0.24289 -0.49838 0.23941 -0.45999 0.2224 -0.43732 C 0.2191 -0.4253 0.21268 -0.42067 0.20591 -0.41165 C 0.20469 -0.41003 0.20417 -0.40749 0.20295 -0.40564 C 0.19705 -0.39639 0.18941 -0.38899 0.18368 -0.37974 C 0.17917 -0.37234 0.17552 -0.36308 0.16875 -0.35985 C 0.16059 -0.34967 0.15122 -0.34389 0.14184 -0.33603 C 0.1316 -0.32747 0.13993 -0.33186 0.13143 -0.32816 C 0.12379 -0.32123 0.11771 -0.31406 0.11198 -0.30411 C 0.1099 -0.30041 0.10591 -0.29232 0.10591 -0.29232 C 0.10556 -0.29116 0.10348 -0.28122 0.10295 -0.28029 C 0.1007 -0.27543 0.09549 -0.26642 0.09549 -0.26642 C 0.09289 -0.25508 0.07934 -0.23889 0.07309 -0.23057 C 0.06389 -0.21831 0.05625 -0.2042 0.04775 -0.19079 C 0.04636 -0.18871 0.04479 -0.18709 0.04323 -0.18501 C 0.04219 -0.18362 0.04115 -0.18223 0.04028 -0.18085 C 0.03473 -0.17206 0.02952 -0.16373 0.0224 -0.15703 C 0.01598 -0.13991 0.02344 -0.15656 0.01493 -0.14523 C 0.01059 -0.13945 0.00834 -0.13413 0.00295 -0.12927 C 0.00191 -0.12742 0.00139 -0.12488 -2.22222E-6 -0.12326 C -0.0026 -0.12002 -0.00885 -0.1154 -0.00885 -0.1154 C -0.01666 -0.1006 -0.00607 -0.11933 -0.01788 -0.10337 C -0.02291 -0.09643 -0.02656 -0.08903 -0.03281 -0.08371 C -0.03437 -0.08048 -0.03524 -0.07631 -0.03732 -0.07377 C -0.03836 -0.07215 -0.04045 -0.07261 -0.04184 -0.07169 C -0.05711 -0.06059 -0.04496 -0.06591 -0.05521 -0.06174 C -0.06302 -0.05457 -0.07187 -0.05411 -0.08055 -0.04995 C -0.08646 -0.04694 -0.09236 -0.04209 -0.09843 -0.04 C -0.11076 -0.03469 -0.12448 -0.03168 -0.13732 -0.03006 C -0.16128 -0.03168 -0.18489 -0.03561 -0.20885 -0.03769 C -0.22343 -0.04185 -0.23767 -0.04764 -0.25225 -0.0518 C -0.26823 -0.06568 -0.29687 -0.06591 -0.31493 -0.06753 C -0.3335 -0.06614 -0.3368 -0.06614 -0.35069 -0.06174 C -0.35416 -0.06244 -0.35781 -0.06221 -0.36111 -0.06382 C -0.36284 -0.06429 -0.36423 -0.06591 -0.36562 -0.06753 C -0.36666 -0.06868 -0.36857 -0.07169 -0.36857 -0.07169 " pathEditMode="relative" ptsTypes="fffffffffffffffffffffffffffffffffffffffffffffffffffffffffffffffffffffffffffffffffA">
                                      <p:cBhvr>
                                        <p:cTn id="7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222"/>
                  </p:tgtEl>
                </p:cond>
              </p:nextCondLst>
            </p:seq>
          </p:childTnLst>
        </p:cTn>
      </p:par>
    </p:tnLst>
    <p:bldLst>
      <p:bldP spid="5" grpId="0" animBg="1"/>
      <p:bldP spid="15" grpId="0"/>
      <p:bldP spid="19" grpId="0"/>
      <p:bldP spid="20" grpId="0"/>
      <p:bldP spid="21" grpId="0"/>
      <p:bldP spid="23" grpId="0"/>
      <p:bldP spid="24" grpId="0"/>
      <p:bldP spid="29" grpId="0"/>
      <p:bldP spid="33" grpId="0"/>
      <p:bldP spid="34" grpId="0"/>
      <p:bldP spid="35" grpId="0"/>
      <p:bldP spid="36" grpId="0"/>
      <p:bldP spid="31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7581085" y="5589347"/>
            <a:ext cx="1342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varhany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71441" y="6233012"/>
            <a:ext cx="108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96914" y="6065274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584638" y="5632432"/>
            <a:ext cx="964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klavír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204557" y="6310027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banjo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609545" y="5971402"/>
            <a:ext cx="127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pianino</a:t>
            </a:r>
            <a:endParaRPr lang="cs-CZ" sz="2800" dirty="0"/>
          </a:p>
        </p:txBody>
      </p:sp>
      <p:pic>
        <p:nvPicPr>
          <p:cNvPr id="28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025" y="2146871"/>
            <a:ext cx="1177704" cy="866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870" y="4447414"/>
            <a:ext cx="1348584" cy="11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O0X4AN2G\MC900230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4820">
            <a:off x="1193535" y="3234003"/>
            <a:ext cx="735583" cy="167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5387162" y="6093688"/>
            <a:ext cx="1258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pozoun</a:t>
            </a:r>
            <a:endParaRPr lang="cs-CZ" sz="2800" dirty="0"/>
          </a:p>
        </p:txBody>
      </p:sp>
      <p:pic>
        <p:nvPicPr>
          <p:cNvPr id="22" name="Picture 9" descr="C:\Users\florianovar\AppData\Local\Microsoft\Windows\Temporary Internet Files\Content.IE5\BHD1CVFS\MC900305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630" y="3465586"/>
            <a:ext cx="1509116" cy="47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lorianovar\AppData\Local\Microsoft\Windows\Temporary Internet Files\Content.IE5\O0X4AN2G\MC9000129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671" y="2212494"/>
            <a:ext cx="1667746" cy="11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florianovar\AppData\Local\Microsoft\Windows\Temporary Internet Files\Content.IE5\DHQR96LI\MC900335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539" y="3878132"/>
            <a:ext cx="686755" cy="156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152219" y="6105551"/>
            <a:ext cx="14356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lesní roh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2116" y="5600827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violoncello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6678649" y="6108865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housle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879491" y="5640014"/>
            <a:ext cx="1137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trubka</a:t>
            </a:r>
            <a:endParaRPr lang="cs-CZ" sz="2800" dirty="0"/>
          </a:p>
        </p:txBody>
      </p: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414216" y="231390"/>
            <a:ext cx="1582698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C:\Users\florianovar\AppData\Local\Microsoft\Windows\Temporary Internet Files\Content.IE5\O0X4AN2G\MC9003793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97" y="2060190"/>
            <a:ext cx="889818" cy="112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Users\florianovar\AppData\Local\Microsoft\Windows\Temporary Internet Files\Content.IE5\BHD1CVFS\MC900192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346" y="1245285"/>
            <a:ext cx="1433858" cy="221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florianovar\AppData\Local\Microsoft\Windows\Temporary Internet Files\Content.IE5\33D8KHVY\MC90003427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977" y="1892802"/>
            <a:ext cx="1085661" cy="92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florianovar\AppData\Local\Microsoft\Windows\Temporary Internet Files\Content.IE5\BHD1CVFS\MC90012963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41294">
            <a:off x="6440379" y="3810044"/>
            <a:ext cx="1363178" cy="174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florianovar\AppData\Local\Microsoft\Windows\Temporary Internet Files\Content.IE5\5ZZC9791\MC90035496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" y="4680302"/>
            <a:ext cx="1428201" cy="90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florianovar\AppData\Local\Microsoft\Windows\Temporary Internet Files\Content.IE5\5ZZC9791\MC90029616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059" y="3601080"/>
            <a:ext cx="1616789" cy="175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1809832" y="5726327"/>
            <a:ext cx="1562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akordeon</a:t>
            </a:r>
            <a:endParaRPr lang="cs-CZ" sz="2800" dirty="0"/>
          </a:p>
        </p:txBody>
      </p:sp>
      <p:sp>
        <p:nvSpPr>
          <p:cNvPr id="32" name="Obláček 31"/>
          <p:cNvSpPr/>
          <p:nvPr/>
        </p:nvSpPr>
        <p:spPr>
          <a:xfrm>
            <a:off x="992165" y="311088"/>
            <a:ext cx="4860314" cy="1558612"/>
          </a:xfrm>
          <a:prstGeom prst="cloudCallout">
            <a:avLst>
              <a:gd name="adj1" fmla="val 63901"/>
              <a:gd name="adj2" fmla="val 779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Přiřaď správný název k nástroji: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610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3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3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3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3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6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vál 45"/>
          <p:cNvSpPr/>
          <p:nvPr/>
        </p:nvSpPr>
        <p:spPr>
          <a:xfrm>
            <a:off x="350797" y="2014103"/>
            <a:ext cx="2650170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402470" y="1832100"/>
            <a:ext cx="1841245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795706" y="-16705"/>
            <a:ext cx="4861000" cy="1841336"/>
          </a:xfrm>
          <a:prstGeom prst="cloudCallout">
            <a:avLst>
              <a:gd name="adj1" fmla="val 83183"/>
              <a:gd name="adj2" fmla="val 7745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Barevně označ názvy nástrojů podle vzoru: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81085" y="4037045"/>
            <a:ext cx="1342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varhany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70317" y="5506479"/>
            <a:ext cx="108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56696" y="4123400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80188" y="5096585"/>
            <a:ext cx="964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klavír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67431" y="5832343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banjo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4006" y="3671344"/>
            <a:ext cx="127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pianino</a:t>
            </a:r>
            <a:endParaRPr lang="cs-CZ" sz="2800" dirty="0"/>
          </a:p>
        </p:txBody>
      </p:sp>
      <p:pic>
        <p:nvPicPr>
          <p:cNvPr id="28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025" y="2764192"/>
            <a:ext cx="1177704" cy="866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870" y="5064735"/>
            <a:ext cx="1348584" cy="11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O0X4AN2G\MC900230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4820">
            <a:off x="1193535" y="3851324"/>
            <a:ext cx="735583" cy="167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43818" y="5513305"/>
            <a:ext cx="1258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pozoun</a:t>
            </a:r>
            <a:endParaRPr lang="cs-CZ" sz="2800" dirty="0"/>
          </a:p>
        </p:txBody>
      </p:sp>
      <p:pic>
        <p:nvPicPr>
          <p:cNvPr id="22" name="Picture 9" descr="C:\Users\florianovar\AppData\Local\Microsoft\Windows\Temporary Internet Files\Content.IE5\BHD1CVFS\MC900305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630" y="4082907"/>
            <a:ext cx="1509116" cy="47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lorianovar\AppData\Local\Microsoft\Windows\Temporary Internet Files\Content.IE5\O0X4AN2G\MC9000129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671" y="2829815"/>
            <a:ext cx="1667746" cy="11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florianovar\AppData\Local\Microsoft\Windows\Temporary Internet Files\Content.IE5\DHQR96LI\MC900335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539" y="4495453"/>
            <a:ext cx="686755" cy="156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5387162" y="6094268"/>
            <a:ext cx="14356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lesní roh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38086" y="6065503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violoncello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14504" y="3671344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housle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28042" y="4541515"/>
            <a:ext cx="1137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trubka</a:t>
            </a:r>
            <a:endParaRPr lang="cs-CZ" sz="2800" dirty="0"/>
          </a:p>
        </p:txBody>
      </p: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56206" y="126048"/>
            <a:ext cx="1659191" cy="1730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C:\Users\florianovar\AppData\Local\Microsoft\Windows\Temporary Internet Files\Content.IE5\O0X4AN2G\MC9003793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97" y="2633137"/>
            <a:ext cx="889818" cy="112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Users\florianovar\AppData\Local\Microsoft\Windows\Temporary Internet Files\Content.IE5\BHD1CVFS\MC900192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159" y="1812050"/>
            <a:ext cx="1433858" cy="221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florianovar\AppData\Local\Microsoft\Windows\Temporary Internet Files\Content.IE5\33D8KHVY\MC90003427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977" y="2510123"/>
            <a:ext cx="1085661" cy="92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florianovar\AppData\Local\Microsoft\Windows\Temporary Internet Files\Content.IE5\BHD1CVFS\MC90012963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41294">
            <a:off x="6465590" y="4799894"/>
            <a:ext cx="1363178" cy="174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florianovar\AppData\Local\Microsoft\Windows\Temporary Internet Files\Content.IE5\5ZZC9791\MC90035496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" y="4680302"/>
            <a:ext cx="1428201" cy="90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florianovar\AppData\Local\Microsoft\Windows\Temporary Internet Files\Content.IE5\5ZZC9791\MC90029616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059" y="4218401"/>
            <a:ext cx="1616789" cy="175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5685257" y="3432661"/>
            <a:ext cx="1562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akordeon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50555" y="2015720"/>
            <a:ext cx="1648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klávesové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645751" y="1824631"/>
            <a:ext cx="1440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dechové</a:t>
            </a:r>
            <a:endParaRPr lang="cs-CZ" sz="2800" b="1" dirty="0"/>
          </a:p>
        </p:txBody>
      </p:sp>
      <p:sp>
        <p:nvSpPr>
          <p:cNvPr id="44" name="Ovál 43"/>
          <p:cNvSpPr/>
          <p:nvPr/>
        </p:nvSpPr>
        <p:spPr>
          <a:xfrm>
            <a:off x="6228043" y="1841336"/>
            <a:ext cx="1656326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403540" y="1841336"/>
            <a:ext cx="1410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strunné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540340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2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Ovál 54"/>
          <p:cNvSpPr/>
          <p:nvPr/>
        </p:nvSpPr>
        <p:spPr>
          <a:xfrm>
            <a:off x="1352609" y="5495661"/>
            <a:ext cx="1347184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7392457" y="6075831"/>
            <a:ext cx="1751543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3464365" y="5821525"/>
            <a:ext cx="1401541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762632" y="3662200"/>
            <a:ext cx="1589822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5269546" y="6018817"/>
            <a:ext cx="1564936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6104986" y="4553034"/>
            <a:ext cx="1458991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68080" y="5549752"/>
            <a:ext cx="1352234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4192963" y="4145529"/>
            <a:ext cx="1345887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7563977" y="4040779"/>
            <a:ext cx="1470317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3923928" y="5082444"/>
            <a:ext cx="1216405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659573" y="3441705"/>
            <a:ext cx="1587907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0" y="3671344"/>
            <a:ext cx="1470317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350797" y="2014103"/>
            <a:ext cx="2650170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402470" y="1832100"/>
            <a:ext cx="1841245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105723" y="226174"/>
            <a:ext cx="5328827" cy="1558612"/>
          </a:xfrm>
          <a:prstGeom prst="cloudCallout">
            <a:avLst>
              <a:gd name="adj1" fmla="val -63655"/>
              <a:gd name="adj2" fmla="val 17380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Řešení:</a:t>
            </a:r>
            <a:endParaRPr lang="cs-CZ" sz="3200" b="1" dirty="0">
              <a:solidFill>
                <a:schemeClr val="tx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81085" y="4037045"/>
            <a:ext cx="1342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varhany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470317" y="5506479"/>
            <a:ext cx="108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56696" y="4123400"/>
            <a:ext cx="8547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tuba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080188" y="5096585"/>
            <a:ext cx="964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klavír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67431" y="5832343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banjo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94006" y="3671344"/>
            <a:ext cx="127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pianino</a:t>
            </a:r>
            <a:endParaRPr lang="cs-CZ" sz="2800" dirty="0"/>
          </a:p>
        </p:txBody>
      </p:sp>
      <p:pic>
        <p:nvPicPr>
          <p:cNvPr id="28" name="Picture 6" descr="C:\Users\florianovar\AppData\Local\Microsoft\Windows\Temporary Internet Files\Content.IE5\QY4DGTW9\MC900296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4025" y="2764192"/>
            <a:ext cx="1177704" cy="866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2870" y="5064735"/>
            <a:ext cx="1348584" cy="11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florianovar\AppData\Local\Microsoft\Windows\Temporary Internet Files\Content.IE5\O0X4AN2G\MC90023059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4820">
            <a:off x="1193535" y="3851324"/>
            <a:ext cx="735583" cy="167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ovéPole 28"/>
          <p:cNvSpPr txBox="1"/>
          <p:nvPr/>
        </p:nvSpPr>
        <p:spPr>
          <a:xfrm>
            <a:off x="143818" y="5513305"/>
            <a:ext cx="1258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pozoun</a:t>
            </a:r>
            <a:endParaRPr lang="cs-CZ" sz="2800" dirty="0"/>
          </a:p>
        </p:txBody>
      </p:sp>
      <p:pic>
        <p:nvPicPr>
          <p:cNvPr id="22" name="Picture 9" descr="C:\Users\florianovar\AppData\Local\Microsoft\Windows\Temporary Internet Files\Content.IE5\BHD1CVFS\MC9003052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1630" y="4082907"/>
            <a:ext cx="1509116" cy="4773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lorianovar\AppData\Local\Microsoft\Windows\Temporary Internet Files\Content.IE5\O0X4AN2G\MC90001292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671" y="2829815"/>
            <a:ext cx="1667746" cy="1197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5" descr="C:\Users\florianovar\AppData\Local\Microsoft\Windows\Temporary Internet Files\Content.IE5\DHQR96LI\MC90033574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7539" y="4495453"/>
            <a:ext cx="686755" cy="15670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TextovéPole 32"/>
          <p:cNvSpPr txBox="1"/>
          <p:nvPr/>
        </p:nvSpPr>
        <p:spPr>
          <a:xfrm>
            <a:off x="5343629" y="6037365"/>
            <a:ext cx="14356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lesní roh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7438086" y="6065503"/>
            <a:ext cx="17604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violoncello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014504" y="3671344"/>
            <a:ext cx="1152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housle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228042" y="4541515"/>
            <a:ext cx="113710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trubka</a:t>
            </a:r>
            <a:endParaRPr lang="cs-CZ" sz="2800" dirty="0"/>
          </a:p>
        </p:txBody>
      </p: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706" y="175994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8" descr="C:\Users\florianovar\AppData\Local\Microsoft\Windows\Temporary Internet Files\Content.IE5\O0X4AN2G\MC90037933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797" y="2633137"/>
            <a:ext cx="889818" cy="112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4" descr="C:\Users\florianovar\AppData\Local\Microsoft\Windows\Temporary Internet Files\Content.IE5\BHD1CVFS\MC900192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159" y="1812050"/>
            <a:ext cx="1433858" cy="22157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3" descr="C:\Users\florianovar\AppData\Local\Microsoft\Windows\Temporary Internet Files\Content.IE5\33D8KHVY\MC900034271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8977" y="2510123"/>
            <a:ext cx="1085661" cy="92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C:\Users\florianovar\AppData\Local\Microsoft\Windows\Temporary Internet Files\Content.IE5\BHD1CVFS\MC900129637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41294">
            <a:off x="6465590" y="4799894"/>
            <a:ext cx="1363178" cy="174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florianovar\AppData\Local\Microsoft\Windows\Temporary Internet Files\Content.IE5\5ZZC9791\MC90035496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6" y="4680302"/>
            <a:ext cx="1428201" cy="90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7" descr="C:\Users\florianovar\AppData\Local\Microsoft\Windows\Temporary Internet Files\Content.IE5\5ZZC9791\MC90029616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059" y="4218401"/>
            <a:ext cx="1616789" cy="1756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1" name="TextovéPole 30"/>
          <p:cNvSpPr txBox="1"/>
          <p:nvPr/>
        </p:nvSpPr>
        <p:spPr>
          <a:xfrm>
            <a:off x="5685257" y="3432661"/>
            <a:ext cx="1562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akordeon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50555" y="2015720"/>
            <a:ext cx="1648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klávesové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645751" y="1824631"/>
            <a:ext cx="1440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dechové</a:t>
            </a:r>
            <a:endParaRPr lang="cs-CZ" sz="2800" b="1" dirty="0"/>
          </a:p>
        </p:txBody>
      </p:sp>
      <p:sp>
        <p:nvSpPr>
          <p:cNvPr id="44" name="Ovál 43"/>
          <p:cNvSpPr/>
          <p:nvPr/>
        </p:nvSpPr>
        <p:spPr>
          <a:xfrm>
            <a:off x="5976311" y="1976085"/>
            <a:ext cx="1908058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371558" y="1975751"/>
            <a:ext cx="1334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strunné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525923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Ovál 45"/>
          <p:cNvSpPr/>
          <p:nvPr/>
        </p:nvSpPr>
        <p:spPr>
          <a:xfrm>
            <a:off x="426988" y="1988840"/>
            <a:ext cx="2650170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3402470" y="1832100"/>
            <a:ext cx="1841245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50797" y="126047"/>
            <a:ext cx="5305909" cy="1686003"/>
          </a:xfrm>
          <a:prstGeom prst="cloudCallout">
            <a:avLst>
              <a:gd name="adj1" fmla="val 78810"/>
              <a:gd name="adj2" fmla="val 207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Nástroje přesuň do správné skupiny: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3906239" y="5054467"/>
            <a:ext cx="1750467" cy="1563104"/>
            <a:chOff x="4009842" y="4996641"/>
            <a:chExt cx="1750467" cy="1563104"/>
          </a:xfrm>
        </p:grpSpPr>
        <p:sp>
          <p:nvSpPr>
            <p:cNvPr id="23" name="TextovéPole 22"/>
            <p:cNvSpPr txBox="1"/>
            <p:nvPr/>
          </p:nvSpPr>
          <p:spPr>
            <a:xfrm>
              <a:off x="4009842" y="6036525"/>
              <a:ext cx="101662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err="1" smtClean="0"/>
                <a:t>banjo</a:t>
              </a:r>
              <a:endParaRPr lang="cs-CZ" sz="2800" dirty="0"/>
            </a:p>
          </p:txBody>
        </p:sp>
        <p:pic>
          <p:nvPicPr>
            <p:cNvPr id="3076" name="Picture 4" descr="C:\Users\florianovar\AppData\Local\Microsoft\Windows\Temporary Internet Files\Content.IE5\BHD1CVFS\MC900354967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11725" y="4996641"/>
              <a:ext cx="1348584" cy="113476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3" name="Skupina 12"/>
          <p:cNvGrpSpPr/>
          <p:nvPr/>
        </p:nvGrpSpPr>
        <p:grpSpPr>
          <a:xfrm>
            <a:off x="1006884" y="4485516"/>
            <a:ext cx="1834787" cy="1708745"/>
            <a:chOff x="723905" y="4320954"/>
            <a:chExt cx="1834787" cy="1708745"/>
          </a:xfrm>
        </p:grpSpPr>
        <p:sp>
          <p:nvSpPr>
            <p:cNvPr id="19" name="TextovéPole 18"/>
            <p:cNvSpPr txBox="1"/>
            <p:nvPr/>
          </p:nvSpPr>
          <p:spPr>
            <a:xfrm>
              <a:off x="1470317" y="5506479"/>
              <a:ext cx="10883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kytara</a:t>
              </a:r>
              <a:endParaRPr lang="cs-CZ" sz="2800" dirty="0"/>
            </a:p>
          </p:txBody>
        </p:sp>
        <p:pic>
          <p:nvPicPr>
            <p:cNvPr id="3079" name="Picture 7" descr="C:\Users\florianovar\AppData\Local\Microsoft\Windows\Temporary Internet Files\Content.IE5\O0X4AN2G\MC900230595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8764820">
              <a:off x="1193535" y="3851324"/>
              <a:ext cx="735583" cy="167484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" name="Skupina 2"/>
          <p:cNvGrpSpPr/>
          <p:nvPr/>
        </p:nvGrpSpPr>
        <p:grpSpPr>
          <a:xfrm>
            <a:off x="3246315" y="2369761"/>
            <a:ext cx="1667746" cy="1721156"/>
            <a:chOff x="3579029" y="2925464"/>
            <a:chExt cx="1667746" cy="1721156"/>
          </a:xfrm>
        </p:grpSpPr>
        <p:sp>
          <p:nvSpPr>
            <p:cNvPr id="20" name="TextovéPole 19"/>
            <p:cNvSpPr txBox="1"/>
            <p:nvPr/>
          </p:nvSpPr>
          <p:spPr>
            <a:xfrm>
              <a:off x="4356696" y="4123400"/>
              <a:ext cx="8547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tuba</a:t>
              </a:r>
              <a:endParaRPr lang="cs-CZ" sz="2800" dirty="0"/>
            </a:p>
          </p:txBody>
        </p:sp>
        <p:pic>
          <p:nvPicPr>
            <p:cNvPr id="4100" name="Picture 4" descr="C:\Users\florianovar\AppData\Local\Microsoft\Windows\Temporary Internet Files\Content.IE5\O0X4AN2G\MC900012920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79029" y="2925464"/>
              <a:ext cx="1667746" cy="11979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9" name="Skupina 8"/>
          <p:cNvGrpSpPr/>
          <p:nvPr/>
        </p:nvGrpSpPr>
        <p:grpSpPr>
          <a:xfrm>
            <a:off x="7488979" y="4506268"/>
            <a:ext cx="1760418" cy="2014074"/>
            <a:chOff x="7438086" y="4574649"/>
            <a:chExt cx="1760418" cy="2014074"/>
          </a:xfrm>
        </p:grpSpPr>
        <p:pic>
          <p:nvPicPr>
            <p:cNvPr id="30" name="Picture 5" descr="C:\Users\florianovar\AppData\Local\Microsoft\Windows\Temporary Internet Files\Content.IE5\DHQR96LI\MC900335746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85801" y="4574649"/>
              <a:ext cx="686755" cy="15670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7438086" y="6065503"/>
              <a:ext cx="176041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violoncello</a:t>
              </a:r>
              <a:endParaRPr lang="cs-CZ" sz="2800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1862278" y="2789694"/>
            <a:ext cx="1235187" cy="1353580"/>
            <a:chOff x="1909975" y="2633137"/>
            <a:chExt cx="1235187" cy="1353580"/>
          </a:xfrm>
        </p:grpSpPr>
        <p:pic>
          <p:nvPicPr>
            <p:cNvPr id="28" name="Picture 6" descr="C:\Users\florianovar\AppData\Local\Microsoft\Windows\Temporary Internet Files\Content.IE5\QY4DGTW9\MC900296198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9975" y="2633137"/>
              <a:ext cx="1177704" cy="8666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5" name="TextovéPole 34"/>
            <p:cNvSpPr txBox="1"/>
            <p:nvPr/>
          </p:nvSpPr>
          <p:spPr>
            <a:xfrm>
              <a:off x="1992282" y="3463497"/>
              <a:ext cx="11528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housle</a:t>
              </a:r>
              <a:endParaRPr lang="cs-CZ" sz="2800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5221363" y="3829580"/>
            <a:ext cx="1743518" cy="981828"/>
            <a:chOff x="5621630" y="4082907"/>
            <a:chExt cx="1743518" cy="981828"/>
          </a:xfrm>
        </p:grpSpPr>
        <p:pic>
          <p:nvPicPr>
            <p:cNvPr id="22" name="Picture 9" descr="C:\Users\florianovar\AppData\Local\Microsoft\Windows\Temporary Internet Files\Content.IE5\BHD1CVFS\MC900305299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21630" y="4082907"/>
              <a:ext cx="1509116" cy="477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6228042" y="4541515"/>
              <a:ext cx="113710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trubka</a:t>
              </a:r>
              <a:endParaRPr lang="cs-CZ" sz="2800" dirty="0"/>
            </a:p>
          </p:txBody>
        </p:sp>
      </p:grp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7056206" y="126048"/>
            <a:ext cx="1659191" cy="1730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2" name="Skupina 1"/>
          <p:cNvGrpSpPr/>
          <p:nvPr/>
        </p:nvGrpSpPr>
        <p:grpSpPr>
          <a:xfrm>
            <a:off x="239798" y="2614856"/>
            <a:ext cx="1276311" cy="1561427"/>
            <a:chOff x="194006" y="2633137"/>
            <a:chExt cx="1276311" cy="1561427"/>
          </a:xfrm>
        </p:grpSpPr>
        <p:sp>
          <p:nvSpPr>
            <p:cNvPr id="24" name="TextovéPole 23"/>
            <p:cNvSpPr txBox="1"/>
            <p:nvPr/>
          </p:nvSpPr>
          <p:spPr>
            <a:xfrm>
              <a:off x="194006" y="3671344"/>
              <a:ext cx="12763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pianino</a:t>
              </a:r>
              <a:endParaRPr lang="cs-CZ" sz="2800" dirty="0"/>
            </a:p>
          </p:txBody>
        </p:sp>
        <p:pic>
          <p:nvPicPr>
            <p:cNvPr id="39" name="Picture 8" descr="C:\Users\florianovar\AppData\Local\Microsoft\Windows\Temporary Internet Files\Content.IE5\O0X4AN2G\MC900379333[1].wmf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50797" y="2633137"/>
              <a:ext cx="889818" cy="11287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7" name="Skupina 6"/>
          <p:cNvGrpSpPr/>
          <p:nvPr/>
        </p:nvGrpSpPr>
        <p:grpSpPr>
          <a:xfrm>
            <a:off x="7488979" y="1824631"/>
            <a:ext cx="1433858" cy="2655784"/>
            <a:chOff x="7535622" y="2043419"/>
            <a:chExt cx="1433858" cy="2655784"/>
          </a:xfrm>
        </p:grpSpPr>
        <p:sp>
          <p:nvSpPr>
            <p:cNvPr id="15" name="TextovéPole 14"/>
            <p:cNvSpPr txBox="1"/>
            <p:nvPr/>
          </p:nvSpPr>
          <p:spPr>
            <a:xfrm>
              <a:off x="7581085" y="4175983"/>
              <a:ext cx="1342932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varhany</a:t>
              </a:r>
              <a:endParaRPr lang="cs-CZ" sz="2800" dirty="0"/>
            </a:p>
          </p:txBody>
        </p:sp>
        <p:pic>
          <p:nvPicPr>
            <p:cNvPr id="40" name="Picture 4" descr="C:\Users\florianovar\AppData\Local\Microsoft\Windows\Temporary Internet Files\Content.IE5\BHD1CVFS\MC900192393[1].wmf"/>
            <p:cNvPicPr>
              <a:picLocks noChangeAspect="1" noChangeArrowheads="1"/>
            </p:cNvPicPr>
            <p:nvPr/>
          </p:nvPicPr>
          <p:blipFill>
            <a:blip r:embed="rId10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35622" y="2043419"/>
              <a:ext cx="1433858" cy="221570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0" name="Skupina 9"/>
          <p:cNvGrpSpPr/>
          <p:nvPr/>
        </p:nvGrpSpPr>
        <p:grpSpPr>
          <a:xfrm>
            <a:off x="5654234" y="4624107"/>
            <a:ext cx="1975631" cy="1732875"/>
            <a:chOff x="5654234" y="4624107"/>
            <a:chExt cx="1975631" cy="1732875"/>
          </a:xfrm>
        </p:grpSpPr>
        <p:sp>
          <p:nvSpPr>
            <p:cNvPr id="33" name="TextovéPole 32"/>
            <p:cNvSpPr txBox="1"/>
            <p:nvPr/>
          </p:nvSpPr>
          <p:spPr>
            <a:xfrm>
              <a:off x="6194216" y="5833762"/>
              <a:ext cx="1435649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lesní roh</a:t>
              </a:r>
              <a:endParaRPr lang="cs-CZ" sz="2800" dirty="0"/>
            </a:p>
          </p:txBody>
        </p:sp>
        <p:pic>
          <p:nvPicPr>
            <p:cNvPr id="9220" name="Picture 4" descr="C:\Users\florianovar\AppData\Local\Microsoft\Windows\Temporary Internet Files\Content.IE5\BHD1CVFS\MC900129637[1].wmf"/>
            <p:cNvPicPr>
              <a:picLocks noChangeAspect="1" noChangeArrowheads="1"/>
            </p:cNvPicPr>
            <p:nvPr/>
          </p:nvPicPr>
          <p:blipFill>
            <a:blip r:embed="rId11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13941294">
              <a:off x="5842904" y="4435437"/>
              <a:ext cx="1363178" cy="174051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4" name="Skupina 13"/>
          <p:cNvGrpSpPr/>
          <p:nvPr/>
        </p:nvGrpSpPr>
        <p:grpSpPr>
          <a:xfrm>
            <a:off x="239799" y="5089172"/>
            <a:ext cx="1428201" cy="1356223"/>
            <a:chOff x="42116" y="4680302"/>
            <a:chExt cx="1428201" cy="1356223"/>
          </a:xfrm>
        </p:grpSpPr>
        <p:sp>
          <p:nvSpPr>
            <p:cNvPr id="29" name="TextovéPole 28"/>
            <p:cNvSpPr txBox="1"/>
            <p:nvPr/>
          </p:nvSpPr>
          <p:spPr>
            <a:xfrm>
              <a:off x="143818" y="5513305"/>
              <a:ext cx="125887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pozoun</a:t>
              </a:r>
              <a:endParaRPr lang="cs-CZ" sz="2800" dirty="0"/>
            </a:p>
          </p:txBody>
        </p:sp>
        <p:pic>
          <p:nvPicPr>
            <p:cNvPr id="9222" name="Picture 6" descr="C:\Users\florianovar\AppData\Local\Microsoft\Windows\Temporary Internet Files\Content.IE5\5ZZC9791\MC900354961[1].wmf"/>
            <p:cNvPicPr>
              <a:picLocks noChangeAspect="1" noChangeArrowheads="1"/>
            </p:cNvPicPr>
            <p:nvPr/>
          </p:nvPicPr>
          <p:blipFill>
            <a:blip r:embed="rId1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116" y="4680302"/>
              <a:ext cx="1428201" cy="90187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1" name="Skupina 10"/>
          <p:cNvGrpSpPr/>
          <p:nvPr/>
        </p:nvGrpSpPr>
        <p:grpSpPr>
          <a:xfrm>
            <a:off x="2646584" y="4176283"/>
            <a:ext cx="2468551" cy="1756368"/>
            <a:chOff x="2396264" y="4192882"/>
            <a:chExt cx="2468551" cy="1756368"/>
          </a:xfrm>
        </p:grpSpPr>
        <p:sp>
          <p:nvSpPr>
            <p:cNvPr id="21" name="TextovéPole 20"/>
            <p:cNvSpPr txBox="1"/>
            <p:nvPr/>
          </p:nvSpPr>
          <p:spPr>
            <a:xfrm>
              <a:off x="3900640" y="4418692"/>
              <a:ext cx="964175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klavír</a:t>
              </a:r>
              <a:endParaRPr lang="cs-CZ" sz="2800" dirty="0"/>
            </a:p>
          </p:txBody>
        </p:sp>
        <p:pic>
          <p:nvPicPr>
            <p:cNvPr id="42" name="Picture 7" descr="C:\Users\florianovar\AppData\Local\Microsoft\Windows\Temporary Internet Files\Content.IE5\5ZZC9791\MC900296168[1].wmf"/>
            <p:cNvPicPr>
              <a:picLocks noChangeAspect="1" noChangeArrowheads="1"/>
            </p:cNvPicPr>
            <p:nvPr/>
          </p:nvPicPr>
          <p:blipFill>
            <a:blip r:embed="rId1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96264" y="4192882"/>
              <a:ext cx="1616789" cy="17563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5279556" y="2194272"/>
            <a:ext cx="1685325" cy="1451290"/>
            <a:chOff x="5562155" y="2504591"/>
            <a:chExt cx="1685325" cy="1451290"/>
          </a:xfrm>
        </p:grpSpPr>
        <p:pic>
          <p:nvPicPr>
            <p:cNvPr id="41" name="Picture 3" descr="C:\Users\florianovar\AppData\Local\Microsoft\Windows\Temporary Internet Files\Content.IE5\33D8KHVY\MC900034271[1].wmf"/>
            <p:cNvPicPr>
              <a:picLocks noChangeAspect="1" noChangeArrowheads="1"/>
            </p:cNvPicPr>
            <p:nvPr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562155" y="2504591"/>
              <a:ext cx="1085661" cy="92066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ovéPole 30"/>
            <p:cNvSpPr txBox="1"/>
            <p:nvPr/>
          </p:nvSpPr>
          <p:spPr>
            <a:xfrm>
              <a:off x="5685257" y="3432661"/>
              <a:ext cx="1562223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akordeon</a:t>
              </a:r>
              <a:endParaRPr lang="cs-CZ" sz="2800" dirty="0"/>
            </a:p>
          </p:txBody>
        </p:sp>
      </p:grpSp>
      <p:sp>
        <p:nvSpPr>
          <p:cNvPr id="32" name="TextovéPole 31"/>
          <p:cNvSpPr txBox="1"/>
          <p:nvPr/>
        </p:nvSpPr>
        <p:spPr>
          <a:xfrm>
            <a:off x="850555" y="2015720"/>
            <a:ext cx="1648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klávesové</a:t>
            </a:r>
            <a:endParaRPr lang="cs-CZ" sz="2800" b="1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645751" y="1824631"/>
            <a:ext cx="1440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dechové</a:t>
            </a:r>
            <a:endParaRPr lang="cs-CZ" sz="2800" b="1" dirty="0"/>
          </a:p>
        </p:txBody>
      </p:sp>
      <p:sp>
        <p:nvSpPr>
          <p:cNvPr id="44" name="Ovál 43"/>
          <p:cNvSpPr/>
          <p:nvPr/>
        </p:nvSpPr>
        <p:spPr>
          <a:xfrm>
            <a:off x="6228043" y="1841336"/>
            <a:ext cx="1656326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6403540" y="1841336"/>
            <a:ext cx="14100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strunné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7981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7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340" fill="hold">
                                          <p:stCondLst>
                                            <p:cond delay="34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340" fill="hold">
                                          <p:stCondLst>
                                            <p:cond delay="68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340" fill="hold">
                                          <p:stCondLst>
                                            <p:cond delay="102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340" fill="hold">
                                          <p:stCondLst>
                                            <p:cond delay="136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7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Ovál 44"/>
          <p:cNvSpPr/>
          <p:nvPr/>
        </p:nvSpPr>
        <p:spPr>
          <a:xfrm>
            <a:off x="3402470" y="1832100"/>
            <a:ext cx="1841245" cy="515751"/>
          </a:xfrm>
          <a:prstGeom prst="ellipse">
            <a:avLst/>
          </a:prstGeom>
          <a:solidFill>
            <a:srgbClr val="FF00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vál 43"/>
          <p:cNvSpPr/>
          <p:nvPr/>
        </p:nvSpPr>
        <p:spPr>
          <a:xfrm>
            <a:off x="6291127" y="1565081"/>
            <a:ext cx="2476671" cy="534038"/>
          </a:xfrm>
          <a:prstGeom prst="ellipse">
            <a:avLst/>
          </a:prstGeom>
          <a:solidFill>
            <a:srgbClr val="FFFF0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366804" y="2099119"/>
            <a:ext cx="2650170" cy="515751"/>
          </a:xfrm>
          <a:prstGeom prst="ellipse">
            <a:avLst/>
          </a:prstGeom>
          <a:solidFill>
            <a:srgbClr val="92D050"/>
          </a:solidFill>
          <a:ln w="508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3571283" y="153156"/>
            <a:ext cx="5112567" cy="1331628"/>
          </a:xfrm>
          <a:prstGeom prst="cloudCallout">
            <a:avLst>
              <a:gd name="adj1" fmla="val -72343"/>
              <a:gd name="adj2" fmla="val 26879"/>
            </a:avLst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</a:rPr>
              <a:t>Řešení:</a:t>
            </a:r>
            <a:endParaRPr lang="cs-CZ" sz="3200" b="1" dirty="0">
              <a:solidFill>
                <a:schemeClr val="tx1"/>
              </a:solidFill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7529462" y="4338961"/>
            <a:ext cx="1263144" cy="1319065"/>
            <a:chOff x="277779" y="3702305"/>
            <a:chExt cx="1263144" cy="1319065"/>
          </a:xfrm>
        </p:grpSpPr>
        <p:sp>
          <p:nvSpPr>
            <p:cNvPr id="24" name="TextovéPole 23"/>
            <p:cNvSpPr txBox="1"/>
            <p:nvPr/>
          </p:nvSpPr>
          <p:spPr>
            <a:xfrm>
              <a:off x="277779" y="4498150"/>
              <a:ext cx="1152880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housle</a:t>
              </a:r>
              <a:endParaRPr lang="cs-CZ" sz="2800" dirty="0"/>
            </a:p>
          </p:txBody>
        </p:sp>
        <p:pic>
          <p:nvPicPr>
            <p:cNvPr id="28" name="Picture 6" descr="C:\Users\florianovar\AppData\Local\Microsoft\Windows\Temporary Internet Files\Content.IE5\QY4DGTW9\MC900296198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219" y="3702305"/>
              <a:ext cx="1177704" cy="86660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4" name="Skupina 3"/>
          <p:cNvGrpSpPr/>
          <p:nvPr/>
        </p:nvGrpSpPr>
        <p:grpSpPr>
          <a:xfrm>
            <a:off x="3900456" y="3244250"/>
            <a:ext cx="1667746" cy="1653906"/>
            <a:chOff x="2605499" y="1859595"/>
            <a:chExt cx="1667746" cy="1653906"/>
          </a:xfrm>
        </p:grpSpPr>
        <p:sp>
          <p:nvSpPr>
            <p:cNvPr id="20" name="TextovéPole 19"/>
            <p:cNvSpPr txBox="1"/>
            <p:nvPr/>
          </p:nvSpPr>
          <p:spPr>
            <a:xfrm>
              <a:off x="3088247" y="2990281"/>
              <a:ext cx="85472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tuba</a:t>
              </a:r>
              <a:endParaRPr lang="cs-CZ" sz="2800" dirty="0"/>
            </a:p>
          </p:txBody>
        </p:sp>
        <p:pic>
          <p:nvPicPr>
            <p:cNvPr id="4100" name="Picture 4" descr="C:\Users\florianovar\AppData\Local\Microsoft\Windows\Temporary Internet Files\Content.IE5\O0X4AN2G\MC900012920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605499" y="1859595"/>
              <a:ext cx="1667746" cy="11979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12" name="Skupina 11"/>
          <p:cNvGrpSpPr/>
          <p:nvPr/>
        </p:nvGrpSpPr>
        <p:grpSpPr>
          <a:xfrm>
            <a:off x="6186923" y="2234988"/>
            <a:ext cx="1760418" cy="2121261"/>
            <a:chOff x="7299000" y="3368754"/>
            <a:chExt cx="1760418" cy="2121261"/>
          </a:xfrm>
        </p:grpSpPr>
        <p:pic>
          <p:nvPicPr>
            <p:cNvPr id="30" name="Picture 5" descr="C:\Users\florianovar\AppData\Local\Microsoft\Windows\Temporary Internet Files\Content.IE5\DHQR96LI\MC90033574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10584" y="3368754"/>
              <a:ext cx="767733" cy="175187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4" name="TextovéPole 33"/>
            <p:cNvSpPr txBox="1"/>
            <p:nvPr/>
          </p:nvSpPr>
          <p:spPr>
            <a:xfrm>
              <a:off x="7299000" y="4966795"/>
              <a:ext cx="1760418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violoncello</a:t>
              </a:r>
              <a:endParaRPr lang="cs-CZ" sz="2800" dirty="0"/>
            </a:p>
          </p:txBody>
        </p:sp>
      </p:grpSp>
      <p:grpSp>
        <p:nvGrpSpPr>
          <p:cNvPr id="2" name="Skupina 1"/>
          <p:cNvGrpSpPr/>
          <p:nvPr/>
        </p:nvGrpSpPr>
        <p:grpSpPr>
          <a:xfrm>
            <a:off x="3620347" y="5631866"/>
            <a:ext cx="1509116" cy="964524"/>
            <a:chOff x="300393" y="2580173"/>
            <a:chExt cx="1509116" cy="964524"/>
          </a:xfrm>
        </p:grpSpPr>
        <p:pic>
          <p:nvPicPr>
            <p:cNvPr id="22" name="Picture 9" descr="C:\Users\florianovar\AppData\Local\Microsoft\Windows\Temporary Internet Files\Content.IE5\BHD1CVFS\MC900305299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0393" y="2580173"/>
              <a:ext cx="1509116" cy="477358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6" name="TextovéPole 35"/>
            <p:cNvSpPr txBox="1"/>
            <p:nvPr/>
          </p:nvSpPr>
          <p:spPr>
            <a:xfrm>
              <a:off x="486398" y="3021477"/>
              <a:ext cx="1137106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trubka</a:t>
              </a:r>
              <a:endParaRPr lang="cs-CZ" sz="2800" dirty="0"/>
            </a:p>
          </p:txBody>
        </p:sp>
      </p:grpSp>
      <p:pic>
        <p:nvPicPr>
          <p:cNvPr id="37" name="Picture 4" descr="C:\Users\florianovar\AppData\Local\Microsoft\Windows\Temporary Internet Files\Content.IE5\KXBLGCBL\MC90044044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4511" y="257441"/>
            <a:ext cx="15843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0" name="TextovéPole 39"/>
          <p:cNvSpPr txBox="1"/>
          <p:nvPr/>
        </p:nvSpPr>
        <p:spPr>
          <a:xfrm>
            <a:off x="984624" y="2086241"/>
            <a:ext cx="1648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klávesové</a:t>
            </a:r>
            <a:endParaRPr lang="cs-CZ" sz="28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645751" y="1824631"/>
            <a:ext cx="144026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dechové</a:t>
            </a:r>
            <a:endParaRPr lang="cs-CZ" sz="28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773077" y="1575899"/>
            <a:ext cx="13347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strunné</a:t>
            </a:r>
            <a:endParaRPr lang="cs-CZ" sz="2800" b="1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157550" y="3851108"/>
            <a:ext cx="12763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pianino</a:t>
            </a:r>
            <a:endParaRPr lang="cs-CZ" sz="2800" dirty="0"/>
          </a:p>
        </p:txBody>
      </p:sp>
      <p:pic>
        <p:nvPicPr>
          <p:cNvPr id="47" name="Picture 8" descr="C:\Users\florianovar\AppData\Local\Microsoft\Windows\Temporary Internet Files\Content.IE5\O0X4AN2G\MC90037933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341" y="2812901"/>
            <a:ext cx="889818" cy="1128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8" name="Picture 3" descr="C:\Users\florianovar\AppData\Local\Microsoft\Windows\Temporary Internet Files\Content.IE5\33D8KHVY\MC90003427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254871"/>
            <a:ext cx="1085661" cy="9206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9" name="Picture 7" descr="C:\Users\florianovar\AppData\Local\Microsoft\Windows\Temporary Internet Files\Content.IE5\5ZZC9791\MC90029616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112" y="4285666"/>
            <a:ext cx="1330806" cy="14456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0" name="TextovéPole 49"/>
          <p:cNvSpPr txBox="1"/>
          <p:nvPr/>
        </p:nvSpPr>
        <p:spPr>
          <a:xfrm>
            <a:off x="879068" y="5319185"/>
            <a:ext cx="9641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klavír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669150" y="4191197"/>
            <a:ext cx="15622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akordeon</a:t>
            </a:r>
            <a:endParaRPr lang="cs-CZ" sz="2800" dirty="0"/>
          </a:p>
        </p:txBody>
      </p:sp>
      <p:pic>
        <p:nvPicPr>
          <p:cNvPr id="52" name="Picture 4" descr="C:\Users\florianovar\AppData\Local\Microsoft\Windows\Temporary Internet Files\Content.IE5\BHD1CVFS\MC90019239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9882" y="4952006"/>
            <a:ext cx="1168492" cy="18056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3" name="TextovéPole 52"/>
          <p:cNvSpPr txBox="1"/>
          <p:nvPr/>
        </p:nvSpPr>
        <p:spPr>
          <a:xfrm>
            <a:off x="476950" y="5986312"/>
            <a:ext cx="13429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varhany</a:t>
            </a:r>
            <a:endParaRPr lang="cs-CZ" sz="2800" dirty="0"/>
          </a:p>
        </p:txBody>
      </p:sp>
      <p:pic>
        <p:nvPicPr>
          <p:cNvPr id="54" name="Picture 4" descr="C:\Users\florianovar\AppData\Local\Microsoft\Windows\Temporary Internet Files\Content.IE5\BHD1CVFS\MC90012963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3941294">
            <a:off x="3456754" y="1909634"/>
            <a:ext cx="1363178" cy="174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5" name="TextovéPole 54"/>
          <p:cNvSpPr txBox="1"/>
          <p:nvPr/>
        </p:nvSpPr>
        <p:spPr>
          <a:xfrm>
            <a:off x="4525890" y="2993261"/>
            <a:ext cx="14356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lesní roh</a:t>
            </a:r>
            <a:endParaRPr lang="cs-CZ" sz="2800" dirty="0"/>
          </a:p>
        </p:txBody>
      </p:sp>
      <p:pic>
        <p:nvPicPr>
          <p:cNvPr id="56" name="Picture 6" descr="C:\Users\florianovar\AppData\Local\Microsoft\Windows\Temporary Internet Files\Content.IE5\5ZZC9791\MC900354961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1283" y="4829490"/>
            <a:ext cx="1428201" cy="901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7" name="TextovéPole 56"/>
          <p:cNvSpPr txBox="1"/>
          <p:nvPr/>
        </p:nvSpPr>
        <p:spPr>
          <a:xfrm>
            <a:off x="4608489" y="5064884"/>
            <a:ext cx="125887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pozoun</a:t>
            </a:r>
            <a:endParaRPr lang="cs-CZ" sz="2800" dirty="0"/>
          </a:p>
        </p:txBody>
      </p:sp>
      <p:pic>
        <p:nvPicPr>
          <p:cNvPr id="58" name="Picture 4" descr="C:\Users\florianovar\AppData\Local\Microsoft\Windows\Temporary Internet Files\Content.IE5\BHD1CVFS\MC900354967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9462" y="2163338"/>
            <a:ext cx="1348584" cy="1134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7" descr="C:\Users\florianovar\AppData\Local\Microsoft\Windows\Temporary Internet Files\Content.IE5\O0X4AN2G\MC900230595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8764820">
            <a:off x="6875464" y="4880893"/>
            <a:ext cx="735583" cy="1674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TextovéPole 59"/>
          <p:cNvSpPr txBox="1"/>
          <p:nvPr/>
        </p:nvSpPr>
        <p:spPr>
          <a:xfrm>
            <a:off x="6196637" y="6033596"/>
            <a:ext cx="10883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kytara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757377" y="3244250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banjo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23812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404664"/>
            <a:ext cx="8568952" cy="16561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Arial" pitchFamily="34" charset="0"/>
              <a:buNone/>
            </a:pPr>
            <a:r>
              <a:rPr lang="cs-CZ" dirty="0" smtClean="0"/>
              <a:t>Zdroje:</a:t>
            </a:r>
          </a:p>
          <a:p>
            <a:pPr marL="45720" indent="0">
              <a:buFont typeface="Arial" pitchFamily="34" charset="0"/>
              <a:buNone/>
            </a:pPr>
            <a:r>
              <a:rPr lang="cs-CZ" dirty="0" smtClean="0"/>
              <a:t>Kliparty </a:t>
            </a:r>
            <a:r>
              <a:rPr lang="cs-CZ" dirty="0" smtClean="0">
                <a:cs typeface="Times New Roman" pitchFamily="18" charset="0"/>
              </a:rPr>
              <a:t>www.office.microsoft.com</a:t>
            </a:r>
            <a:endParaRPr lang="cs-CZ" dirty="0"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0748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821</TotalTime>
  <Words>789</Words>
  <Application>Microsoft Office PowerPoint</Application>
  <PresentationFormat>Předvádění na obrazovce (4:3)</PresentationFormat>
  <Paragraphs>379</Paragraphs>
  <Slides>16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1_Motiv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Hudební nástroje 1</dc:title>
  <dc:creator>Renata Florianová</dc:creator>
  <cp:lastModifiedBy>Renata Florianová</cp:lastModifiedBy>
  <cp:revision>146</cp:revision>
  <cp:lastPrinted>2013-04-14T12:35:25Z</cp:lastPrinted>
  <dcterms:created xsi:type="dcterms:W3CDTF">2013-03-06T15:59:59Z</dcterms:created>
  <dcterms:modified xsi:type="dcterms:W3CDTF">2013-04-28T10:38:44Z</dcterms:modified>
</cp:coreProperties>
</file>