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2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35A53-6808-450D-8B6A-C4E93839F97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8B12E6-C1D2-44F4-98AB-FC9E634D7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8B12E6-C1D2-44F4-98AB-FC9E634D770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F2871C1-8E30-48B8-80E4-9AB2F537FFE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22C084E-D23B-4126-BC8A-EEAC0696C7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6.jpeg"/><Relationship Id="rId7" Type="http://schemas.openxmlformats.org/officeDocument/2006/relationships/hyperlink" Target="http://www.vytvarnetechniky.cz/_images/recepty/vanocka-big/1.jpg" TargetMode="External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cukrov%C3%AD&amp;ex=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CHRISTMAS LESSON</a:t>
            </a:r>
            <a:br>
              <a:rPr lang="cs-CZ" dirty="0" smtClean="0"/>
            </a:br>
            <a:r>
              <a:rPr lang="cs-CZ" sz="2000" dirty="0" smtClean="0"/>
              <a:t>Anotace: Materiál je určen pro žáky 8. ročníku a slouží k výkladu základních fakt o českých a britských Vánocích.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429000"/>
            <a:ext cx="7406640" cy="3096344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1"/>
                </a:solidFill>
              </a:rPr>
              <a:t>Název školy: ZŠ </a:t>
            </a:r>
            <a:r>
              <a:rPr lang="cs-CZ" sz="1600" b="1" dirty="0" err="1" smtClean="0">
                <a:solidFill>
                  <a:schemeClr val="tx1"/>
                </a:solidFill>
              </a:rPr>
              <a:t>štětí</a:t>
            </a:r>
            <a:r>
              <a:rPr lang="cs-CZ" sz="1600" b="1" dirty="0" smtClean="0">
                <a:solidFill>
                  <a:schemeClr val="tx1"/>
                </a:solidFill>
              </a:rPr>
              <a:t>, Ostrovní 300</a:t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Autor: Lenka </a:t>
            </a:r>
            <a:r>
              <a:rPr lang="cs-CZ" sz="1600" b="1" dirty="0" err="1" smtClean="0">
                <a:solidFill>
                  <a:schemeClr val="tx1"/>
                </a:solidFill>
              </a:rPr>
              <a:t>Pizúrová</a:t>
            </a:r>
            <a:r>
              <a:rPr lang="cs-CZ" sz="1600" b="1" dirty="0" smtClean="0">
                <a:solidFill>
                  <a:schemeClr val="tx1"/>
                </a:solidFill>
              </a:rPr>
              <a:t/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Název materiálu: </a:t>
            </a:r>
            <a:r>
              <a:rPr lang="cs-CZ" sz="1600" b="1" dirty="0" smtClean="0">
                <a:solidFill>
                  <a:schemeClr val="tx1"/>
                </a:solidFill>
              </a:rPr>
              <a:t>VY_32_INOVACE_AJ.8.15_</a:t>
            </a:r>
            <a:r>
              <a:rPr lang="cs-CZ" sz="1600" b="1" dirty="0" err="1" smtClean="0">
                <a:solidFill>
                  <a:schemeClr val="tx1"/>
                </a:solidFill>
              </a:rPr>
              <a:t>christmas</a:t>
            </a:r>
            <a:r>
              <a:rPr lang="cs-CZ" sz="1600" b="1" dirty="0" smtClean="0">
                <a:solidFill>
                  <a:schemeClr val="tx1"/>
                </a:solidFill>
              </a:rPr>
              <a:t>_</a:t>
            </a:r>
            <a:r>
              <a:rPr lang="cs-CZ" sz="1600" b="1" dirty="0" err="1" smtClean="0">
                <a:solidFill>
                  <a:schemeClr val="tx1"/>
                </a:solidFill>
              </a:rPr>
              <a:t>lesson</a:t>
            </a:r>
            <a:r>
              <a:rPr lang="cs-CZ" sz="1600" b="1" dirty="0" smtClean="0">
                <a:solidFill>
                  <a:schemeClr val="tx1"/>
                </a:solidFill>
              </a:rPr>
              <a:t/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Název: </a:t>
            </a:r>
            <a:r>
              <a:rPr lang="cs-CZ" sz="1600" b="1" dirty="0" err="1" smtClean="0">
                <a:solidFill>
                  <a:schemeClr val="tx1"/>
                </a:solidFill>
              </a:rPr>
              <a:t>Christmas</a:t>
            </a:r>
            <a:r>
              <a:rPr lang="cs-CZ" sz="1600" b="1" dirty="0" smtClean="0">
                <a:solidFill>
                  <a:schemeClr val="tx1"/>
                </a:solidFill>
              </a:rPr>
              <a:t> </a:t>
            </a:r>
            <a:r>
              <a:rPr lang="cs-CZ" sz="1600" b="1" dirty="0" err="1" smtClean="0">
                <a:solidFill>
                  <a:schemeClr val="tx1"/>
                </a:solidFill>
              </a:rPr>
              <a:t>lesson</a:t>
            </a:r>
            <a:r>
              <a:rPr lang="cs-CZ" sz="1600" b="1" dirty="0" smtClean="0">
                <a:solidFill>
                  <a:schemeClr val="tx1"/>
                </a:solidFill>
              </a:rPr>
              <a:t/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Vzdělávací oblast: Jazyk a jazyková komunikace</a:t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Vzdělávací obor: Cizí jazyk – anglický jazyk</a:t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Téma: Vánoce</a:t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Ročník: 8.</a:t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Školní rok: 2012/2013</a:t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Datum: 04.01.2013</a:t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Číslo operačního programu:CZ.1.07/1.4.00/21.1693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Ozdoby, dekorace, červené, Vánoce, strom, Štědrý večer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0"/>
            <a:ext cx="1296144" cy="1250801"/>
          </a:xfrm>
          <a:prstGeom prst="rect">
            <a:avLst/>
          </a:prstGeom>
          <a:noFill/>
        </p:spPr>
      </p:pic>
      <p:pic>
        <p:nvPicPr>
          <p:cNvPr id="1026" name="Picture 2" descr="Ozdoby, dekorace, červené, Vánoce, strom, Štědrý večer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0"/>
            <a:ext cx="1296144" cy="125080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498080" cy="1143000"/>
          </a:xfrm>
        </p:spPr>
        <p:txBody>
          <a:bodyPr/>
          <a:lstStyle/>
          <a:p>
            <a:pPr algn="ctr"/>
            <a:r>
              <a:rPr lang="cs-CZ" dirty="0" smtClean="0"/>
              <a:t>CHRISTMAS MINI QUIZ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268760"/>
            <a:ext cx="7498080" cy="511256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Why do we celebrate Christmas?</a:t>
            </a:r>
            <a:endParaRPr lang="cs-CZ" sz="2800" dirty="0" smtClean="0"/>
          </a:p>
          <a:p>
            <a:pPr>
              <a:buNone/>
            </a:pPr>
            <a:r>
              <a:rPr lang="cs-CZ" sz="2400" dirty="0" smtClean="0"/>
              <a:t>    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We celebrate the birth of Jesus Christ.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en-GB" sz="2800" dirty="0" smtClean="0"/>
              <a:t>When do we celebrate Christmas in the CZ and the UK?</a:t>
            </a:r>
            <a:endParaRPr lang="cs-CZ" sz="2800" dirty="0" smtClean="0"/>
          </a:p>
          <a:p>
            <a:pPr>
              <a:buNone/>
            </a:pPr>
            <a:r>
              <a:rPr lang="cs-CZ" sz="2400" dirty="0" smtClean="0"/>
              <a:t>   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CZ – 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the 24th December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UK – 25th December</a:t>
            </a:r>
          </a:p>
          <a:p>
            <a:pPr>
              <a:buNone/>
            </a:pPr>
            <a:endParaRPr lang="cs-CZ" sz="2400" dirty="0" smtClean="0"/>
          </a:p>
          <a:p>
            <a:r>
              <a:rPr lang="en-GB" sz="2800" dirty="0" smtClean="0"/>
              <a:t>Name some things typical for Christmas.</a:t>
            </a:r>
            <a:endParaRPr lang="cs-CZ" sz="2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Christmas tree, presents, Father Christmas, baby Jesus, Santa Claus, decorations, mistletoe, holly,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400" dirty="0" smtClean="0">
                <a:solidFill>
                  <a:schemeClr val="accent6">
                    <a:lumMod val="50000"/>
                  </a:schemeClr>
                </a:solidFill>
              </a:rPr>
              <a:t>candles </a:t>
            </a: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bobule,cesmíny,dekorace,listy cesmíny,oslavy,prázdniny,Vánoce,vánoční čas,vánoční dekorace,zvláštní příležitosti,zvo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0"/>
            <a:ext cx="2123728" cy="1916832"/>
          </a:xfrm>
          <a:prstGeom prst="rect">
            <a:avLst/>
          </a:prstGeom>
          <a:noFill/>
        </p:spPr>
      </p:pic>
      <p:pic>
        <p:nvPicPr>
          <p:cNvPr id="3074" name="Picture 2" descr="bobule,cesmíny,dekorace,listy cesmíny,oslavy,prázdniny,Vánoce,vánoční čas,vánoční dekorace,zvláštní příležitosti,zvo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2123728" cy="191683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BRITISH AND CZECH CHRISTMAS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700808"/>
            <a:ext cx="4023360" cy="64008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CZECH CHRISTMAS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4008" y="1700808"/>
            <a:ext cx="4023360" cy="64008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BRITISH CHRISTMAS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23528" y="2348880"/>
            <a:ext cx="4023360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 smtClean="0"/>
              <a:t>celebrated on 24th December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baby Jesus gives presents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typical meals: fried carp, potato salad, Christmas sweets, Christmas bread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Christmas tree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mistletoe 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singing carols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visiting midnight church services</a:t>
            </a:r>
            <a:endParaRPr lang="en-GB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348880"/>
            <a:ext cx="4023360" cy="41148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 smtClean="0"/>
              <a:t>celebrated on 25th December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Santa Claus gives presents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Christmas pudding, roast turkey, roast potatoes, mince pies, crackers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Christmas tree, stockings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holly 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singing carols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visiting midnight church services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esmíny,listy cesmíny,mašle,oslavy,prázdniny,rostliny,stuhy,Vánoce,vánoční čas,vánoční dekorace,vánoční věnce,věnce,zvláštní příležit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"/>
            <a:ext cx="2123727" cy="22048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0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A</a:t>
            </a:r>
            <a:r>
              <a:rPr lang="cs-CZ" dirty="0" smtClean="0"/>
              <a:t>ND WHAT DID YOU DO?</a:t>
            </a:r>
            <a:br>
              <a:rPr lang="cs-CZ" dirty="0" smtClean="0"/>
            </a:br>
            <a:r>
              <a:rPr lang="en-GB" sz="2000" dirty="0" smtClean="0"/>
              <a:t>Tell your Christmas and New Year´s Eve story.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268760"/>
            <a:ext cx="7776864" cy="54006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Did you enjoy Christmas holidays?</a:t>
            </a:r>
          </a:p>
          <a:p>
            <a:endParaRPr lang="en-GB" sz="2400" dirty="0" smtClean="0"/>
          </a:p>
          <a:p>
            <a:r>
              <a:rPr lang="en-GB" sz="2400" dirty="0" smtClean="0"/>
              <a:t>Were you excited/happy/bored…? Was your Christmas beautiful/amazing/OK…?</a:t>
            </a:r>
          </a:p>
          <a:p>
            <a:endParaRPr lang="en-GB" sz="2400" dirty="0" smtClean="0"/>
          </a:p>
          <a:p>
            <a:r>
              <a:rPr lang="en-GB" sz="2400" dirty="0" smtClean="0"/>
              <a:t>Did you get many presents? Which of them did you like best? Did anything surprise you?</a:t>
            </a:r>
          </a:p>
          <a:p>
            <a:endParaRPr lang="en-GB" sz="2400" dirty="0" smtClean="0"/>
          </a:p>
          <a:p>
            <a:r>
              <a:rPr lang="en-GB" sz="2400" dirty="0" smtClean="0"/>
              <a:t>Where and with whom did you spent New Year´s Eve?</a:t>
            </a:r>
            <a:r>
              <a:rPr lang="cs-CZ" sz="2400" dirty="0" smtClean="0"/>
              <a:t> </a:t>
            </a:r>
            <a:r>
              <a:rPr lang="en-GB" sz="2400" dirty="0" smtClean="0"/>
              <a:t>What did you do?</a:t>
            </a:r>
          </a:p>
          <a:p>
            <a:endParaRPr lang="en-GB" sz="2400" dirty="0" smtClean="0"/>
          </a:p>
          <a:p>
            <a:r>
              <a:rPr lang="en-GB" sz="2400" dirty="0" smtClean="0"/>
              <a:t>When </a:t>
            </a:r>
            <a:r>
              <a:rPr lang="cs-CZ" sz="2400" dirty="0" smtClean="0"/>
              <a:t>d</a:t>
            </a:r>
            <a:r>
              <a:rPr lang="en-GB" sz="2400" dirty="0" smtClean="0"/>
              <a:t>id you go to bed?</a:t>
            </a:r>
            <a:r>
              <a:rPr lang="cs-CZ" sz="2400" dirty="0" smtClean="0"/>
              <a:t>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WHAT DO YOU REMEBER?</a:t>
            </a:r>
            <a:endParaRPr lang="cs-CZ" dirty="0"/>
          </a:p>
        </p:txBody>
      </p:sp>
      <p:pic>
        <p:nvPicPr>
          <p:cNvPr id="3074" name="Picture 2" descr="Vánoce, zapálená, světlo, svíčka, tradice, křesťané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268760"/>
            <a:ext cx="1944216" cy="1655465"/>
          </a:xfrm>
          <a:prstGeom prst="rect">
            <a:avLst/>
          </a:prstGeom>
          <a:noFill/>
        </p:spPr>
      </p:pic>
      <p:pic>
        <p:nvPicPr>
          <p:cNvPr id="3076" name="Picture 4" descr="děti,jesle,Ježíš,Ježíš Kristus,Ježíšek,křesťanství,náboženství,narození,Narození Ježíše Krista,novorozenci,oslavy,osoby,svátky,Vánoce,zvláštní příležit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780928"/>
            <a:ext cx="1583457" cy="1511449"/>
          </a:xfrm>
          <a:prstGeom prst="rect">
            <a:avLst/>
          </a:prstGeom>
          <a:noFill/>
        </p:spPr>
      </p:pic>
      <p:pic>
        <p:nvPicPr>
          <p:cNvPr id="3078" name="Picture 6" descr="cukroví,fotografie,jídla,malá občerstvení,pečivo,pohoštění,sladké pečivo,sladkosti,zákus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4581128"/>
            <a:ext cx="1944216" cy="1772816"/>
          </a:xfrm>
          <a:prstGeom prst="rect">
            <a:avLst/>
          </a:prstGeom>
          <a:noFill/>
        </p:spPr>
      </p:pic>
      <p:pic>
        <p:nvPicPr>
          <p:cNvPr id="3080" name="Picture 8" descr="anglické jídlo,Angličtina,Anglie,biskupské chlebíčky,biskupský chlebíček,Británie,britské jídlo,britský,cesmíny,dorty,fotografie,krémy,objekty,oslavy,potraviny,pudink z fíků,svátky,Vánoce,vánočka,vánočky,zákusky,zvláštní příležit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1556792"/>
            <a:ext cx="1656184" cy="1224136"/>
          </a:xfrm>
          <a:prstGeom prst="rect">
            <a:avLst/>
          </a:prstGeom>
          <a:noFill/>
        </p:spPr>
      </p:pic>
      <p:pic>
        <p:nvPicPr>
          <p:cNvPr id="3082" name="Picture 10" descr="dárečky,dárky,dekorace,oslavy,punčochy,Santa Claus,Santové,tradice,Vánoce,vánoční čas,vánoční dekorace,vánoční punčochy,zvláštní příležit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3068960"/>
            <a:ext cx="1944216" cy="1583457"/>
          </a:xfrm>
          <a:prstGeom prst="rect">
            <a:avLst/>
          </a:prstGeom>
          <a:noFill/>
        </p:spPr>
      </p:pic>
      <p:pic>
        <p:nvPicPr>
          <p:cNvPr id="3084" name="Picture 12" descr="Vánočka, vánočky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5013176"/>
            <a:ext cx="2232248" cy="134151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491880" y="1628800"/>
            <a:ext cx="32403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 smtClean="0"/>
              <a:t>Stocking</a:t>
            </a:r>
          </a:p>
          <a:p>
            <a:pPr algn="ctr">
              <a:lnSpc>
                <a:spcPct val="150000"/>
              </a:lnSpc>
            </a:pPr>
            <a:r>
              <a:rPr lang="en-GB" sz="2400" dirty="0" smtClean="0"/>
              <a:t>Christmas pudding</a:t>
            </a:r>
          </a:p>
          <a:p>
            <a:pPr algn="ctr">
              <a:lnSpc>
                <a:spcPct val="150000"/>
              </a:lnSpc>
            </a:pPr>
            <a:r>
              <a:rPr lang="en-GB" sz="2400" dirty="0" smtClean="0"/>
              <a:t>Christmas bread</a:t>
            </a:r>
          </a:p>
          <a:p>
            <a:pPr algn="ctr">
              <a:lnSpc>
                <a:spcPct val="150000"/>
              </a:lnSpc>
            </a:pPr>
            <a:r>
              <a:rPr lang="en-GB" sz="2400" dirty="0" smtClean="0"/>
              <a:t>Baby Jesus</a:t>
            </a:r>
          </a:p>
          <a:p>
            <a:pPr algn="ctr">
              <a:lnSpc>
                <a:spcPct val="150000"/>
              </a:lnSpc>
            </a:pPr>
            <a:r>
              <a:rPr lang="en-GB" sz="2400" dirty="0" smtClean="0"/>
              <a:t>Candle</a:t>
            </a:r>
          </a:p>
          <a:p>
            <a:pPr algn="ctr">
              <a:lnSpc>
                <a:spcPct val="150000"/>
              </a:lnSpc>
            </a:pPr>
            <a:r>
              <a:rPr lang="en-GB" sz="2400" dirty="0" smtClean="0"/>
              <a:t>Christmas sweets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340768"/>
            <a:ext cx="7498080" cy="5256584"/>
          </a:xfrm>
        </p:spPr>
        <p:txBody>
          <a:bodyPr>
            <a:normAutofit lnSpcReduction="10000"/>
          </a:bodyPr>
          <a:lstStyle/>
          <a:p>
            <a:r>
              <a:rPr lang="cs-CZ" sz="1600" b="1" dirty="0" smtClean="0"/>
              <a:t>Klipart </a:t>
            </a:r>
            <a:r>
              <a:rPr lang="en-US" sz="1600" b="1" dirty="0" smtClean="0"/>
              <a:t>[</a:t>
            </a:r>
            <a:r>
              <a:rPr lang="cs-CZ" sz="1600" b="1" dirty="0" smtClean="0"/>
              <a:t>on-line</a:t>
            </a:r>
            <a:r>
              <a:rPr lang="en-US" sz="1600" b="1" dirty="0" smtClean="0"/>
              <a:t>]</a:t>
            </a:r>
            <a:r>
              <a:rPr lang="cs-CZ" sz="1600" b="1" dirty="0" smtClean="0"/>
              <a:t>.</a:t>
            </a:r>
            <a:r>
              <a:rPr lang="cs-CZ" sz="1600" dirty="0" smtClean="0"/>
              <a:t> 2011 </a:t>
            </a:r>
            <a:r>
              <a:rPr lang="en-US" sz="1600" dirty="0" smtClean="0"/>
              <a:t>[</a:t>
            </a:r>
            <a:r>
              <a:rPr lang="cs-CZ" sz="1600" dirty="0" smtClean="0"/>
              <a:t>cit. 2013-01-04</a:t>
            </a:r>
            <a:r>
              <a:rPr lang="en-US" sz="1600" dirty="0" smtClean="0"/>
              <a:t>]</a:t>
            </a:r>
            <a:r>
              <a:rPr lang="cs-CZ" sz="1600" dirty="0" smtClean="0"/>
              <a:t>. Dostupný z www: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=v%C3%A1no%C4%8Dn%C3%AD%20ozdoba&amp;ex=2#</a:t>
            </a:r>
            <a:r>
              <a:rPr lang="cs-CZ" sz="1600" dirty="0" err="1" smtClean="0"/>
              <a:t>ai</a:t>
            </a:r>
            <a:r>
              <a:rPr lang="cs-CZ" sz="1600" dirty="0" smtClean="0"/>
              <a:t>:MM910001150|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christmas</a:t>
            </a:r>
            <a:r>
              <a:rPr lang="cs-CZ" sz="1600" dirty="0" smtClean="0"/>
              <a:t>+</a:t>
            </a:r>
            <a:r>
              <a:rPr lang="cs-CZ" sz="1600" dirty="0" err="1" smtClean="0"/>
              <a:t>decorations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:MC900439778|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sv</a:t>
            </a:r>
            <a:r>
              <a:rPr lang="cs-CZ" sz="1600" dirty="0" smtClean="0"/>
              <a:t>%C3%AD%C4%8Dka&amp;ex=2#</a:t>
            </a:r>
            <a:r>
              <a:rPr lang="cs-CZ" sz="1600" dirty="0" err="1" smtClean="0"/>
              <a:t>ai</a:t>
            </a:r>
            <a:r>
              <a:rPr lang="cs-CZ" sz="1600" dirty="0" smtClean="0"/>
              <a:t>:MM910001148|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=je%C5%BE%C3%AD%C5%A1ek&amp;ex=1#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:MC900397310|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cukrov</a:t>
            </a:r>
            <a:r>
              <a:rPr lang="cs-CZ" sz="1600" dirty="0" smtClean="0"/>
              <a:t>%C3%AD&amp;ex=1#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:MP900432738</a:t>
            </a:r>
            <a:r>
              <a:rPr lang="cs-CZ" sz="1600" dirty="0" smtClean="0">
                <a:hlinkClick r:id="rId3"/>
              </a:rPr>
              <a:t>|</a:t>
            </a:r>
            <a:endParaRPr lang="cs-CZ" sz="1600" dirty="0" smtClean="0"/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christmas</a:t>
            </a:r>
            <a:r>
              <a:rPr lang="cs-CZ" sz="1600" dirty="0" smtClean="0"/>
              <a:t>+</a:t>
            </a:r>
            <a:r>
              <a:rPr lang="cs-CZ" sz="1600" dirty="0" err="1" smtClean="0"/>
              <a:t>pudding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:MP900423691|</a:t>
            </a:r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</a:t>
            </a:r>
            <a:r>
              <a:rPr lang="cs-CZ" sz="1600" dirty="0" err="1" smtClean="0"/>
              <a:t>christmas</a:t>
            </a:r>
            <a:r>
              <a:rPr lang="cs-CZ" sz="1600" dirty="0" smtClean="0"/>
              <a:t>+</a:t>
            </a:r>
            <a:r>
              <a:rPr lang="cs-CZ" sz="1600" dirty="0" err="1" smtClean="0"/>
              <a:t>stockings</a:t>
            </a:r>
            <a:r>
              <a:rPr lang="cs-CZ" sz="1600" dirty="0" smtClean="0"/>
              <a:t>&amp;ex=1#</a:t>
            </a:r>
            <a:r>
              <a:rPr lang="cs-CZ" sz="1600" dirty="0" err="1" smtClean="0"/>
              <a:t>ai</a:t>
            </a:r>
            <a:r>
              <a:rPr lang="cs-CZ" sz="1600" dirty="0" smtClean="0"/>
              <a:t>:MP900440302|</a:t>
            </a:r>
          </a:p>
          <a:p>
            <a:r>
              <a:rPr lang="cs-CZ" sz="1600" b="1" dirty="0" smtClean="0"/>
              <a:t>Vánočka, </a:t>
            </a:r>
            <a:r>
              <a:rPr lang="en-US" sz="1600" dirty="0" smtClean="0"/>
              <a:t>[</a:t>
            </a:r>
            <a:r>
              <a:rPr lang="cs-CZ" sz="1600" dirty="0" smtClean="0"/>
              <a:t>cit. 2013-01-04</a:t>
            </a:r>
            <a:r>
              <a:rPr lang="en-US" sz="1600" dirty="0" smtClean="0"/>
              <a:t>]</a:t>
            </a:r>
            <a:r>
              <a:rPr lang="cs-CZ" sz="1600" dirty="0" smtClean="0"/>
              <a:t>. Dostupné z: http://www.</a:t>
            </a:r>
            <a:r>
              <a:rPr lang="cs-CZ" sz="1600" dirty="0" err="1" smtClean="0"/>
              <a:t>vytvarnetechniky.cz</a:t>
            </a:r>
            <a:r>
              <a:rPr lang="cs-CZ" sz="1600" dirty="0" smtClean="0"/>
              <a:t>/recepty/</a:t>
            </a:r>
            <a:r>
              <a:rPr lang="cs-CZ" sz="1600" dirty="0" err="1" smtClean="0"/>
              <a:t>vanocka.php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slide – žáci se sami pokusí zodpovědět 3 jednoduché otázky (po </a:t>
            </a:r>
            <a:r>
              <a:rPr lang="cs-CZ" dirty="0" err="1" smtClean="0"/>
              <a:t>pokliku</a:t>
            </a:r>
            <a:r>
              <a:rPr lang="cs-CZ" dirty="0" smtClean="0"/>
              <a:t> se objeví odpověď)</a:t>
            </a:r>
          </a:p>
          <a:p>
            <a:r>
              <a:rPr lang="cs-CZ" dirty="0" smtClean="0"/>
              <a:t>2. slide – základní pojmy související s britskými a českými Vánocemi</a:t>
            </a:r>
          </a:p>
          <a:p>
            <a:r>
              <a:rPr lang="cs-CZ" dirty="0" smtClean="0"/>
              <a:t>3.slide – žáci odpoví na otázky týkající se jejich Vánoc a oslav Silvestra</a:t>
            </a:r>
          </a:p>
          <a:p>
            <a:r>
              <a:rPr lang="cs-CZ" dirty="0" smtClean="0"/>
              <a:t>4.slide – žáci spojí obrázky se </a:t>
            </a:r>
            <a:r>
              <a:rPr lang="cs-CZ" smtClean="0"/>
              <a:t>správnými názvy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88</TotalTime>
  <Words>345</Words>
  <Application>Microsoft Office PowerPoint</Application>
  <PresentationFormat>Předvádění na obrazovce (4:3)</PresentationFormat>
  <Paragraphs>61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CHRISTMAS LESSON Anotace: Materiál je určen pro žáky 8. ročníku a slouží k výkladu základních fakt o českých a britských Vánocích.</vt:lpstr>
      <vt:lpstr>CHRISTMAS MINI QUIZ</vt:lpstr>
      <vt:lpstr>BRITISH AND CZECH CHRISTMAS</vt:lpstr>
      <vt:lpstr>AND WHAT DID YOU DO? Tell your Christmas and New Year´s Eve story.</vt:lpstr>
      <vt:lpstr>WHAT DO YOU REMEBER?</vt:lpstr>
      <vt:lpstr>ODKAZY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Základní škola Ostrovní</cp:lastModifiedBy>
  <cp:revision>11</cp:revision>
  <dcterms:created xsi:type="dcterms:W3CDTF">2013-01-03T18:00:28Z</dcterms:created>
  <dcterms:modified xsi:type="dcterms:W3CDTF">2013-01-09T06:16:22Z</dcterms:modified>
</cp:coreProperties>
</file>