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22"/>
  </p:notesMasterIdLst>
  <p:sldIdLst>
    <p:sldId id="347" r:id="rId3"/>
    <p:sldId id="348" r:id="rId4"/>
    <p:sldId id="307" r:id="rId5"/>
    <p:sldId id="310" r:id="rId6"/>
    <p:sldId id="313" r:id="rId7"/>
    <p:sldId id="312" r:id="rId8"/>
    <p:sldId id="278" r:id="rId9"/>
    <p:sldId id="321" r:id="rId10"/>
    <p:sldId id="293" r:id="rId11"/>
    <p:sldId id="346" r:id="rId12"/>
    <p:sldId id="334" r:id="rId13"/>
    <p:sldId id="294" r:id="rId14"/>
    <p:sldId id="322" r:id="rId15"/>
    <p:sldId id="323" r:id="rId16"/>
    <p:sldId id="284" r:id="rId17"/>
    <p:sldId id="324" r:id="rId18"/>
    <p:sldId id="282" r:id="rId19"/>
    <p:sldId id="302" r:id="rId20"/>
    <p:sldId id="341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F199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39" autoAdjust="0"/>
    <p:restoredTop sz="94660"/>
  </p:normalViewPr>
  <p:slideViewPr>
    <p:cSldViewPr>
      <p:cViewPr>
        <p:scale>
          <a:sx n="80" d="100"/>
          <a:sy n="80" d="100"/>
        </p:scale>
        <p:origin x="-1008" y="1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F95B81-9052-4977-B20D-8C48E6862480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94793A-23F7-4161-B5D6-DB73EFD4CA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38829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 dirty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A0C0A5-7848-48C0-BE21-A01CA4842D3A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46029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94793A-23F7-4161-B5D6-DB73EFD4CA7B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29098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640EF-0BB5-4F85-8F2C-50753423D830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92131-1810-4EAF-981F-8AFAE4696B7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640EF-0BB5-4F85-8F2C-50753423D830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92131-1810-4EAF-981F-8AFAE4696B7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640EF-0BB5-4F85-8F2C-50753423D830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92131-1810-4EAF-981F-8AFAE4696B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640EF-0BB5-4F85-8F2C-50753423D830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92131-1810-4EAF-981F-8AFAE4696B7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640EF-0BB5-4F85-8F2C-50753423D830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92131-1810-4EAF-981F-8AFAE4696B7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640EF-0BB5-4F85-8F2C-50753423D830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92131-1810-4EAF-981F-8AFAE4696B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640EF-0BB5-4F85-8F2C-50753423D830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92131-1810-4EAF-981F-8AFAE4696B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640EF-0BB5-4F85-8F2C-50753423D830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92131-1810-4EAF-981F-8AFAE4696B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640EF-0BB5-4F85-8F2C-50753423D830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92131-1810-4EAF-981F-8AFAE4696B7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640EF-0BB5-4F85-8F2C-50753423D830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92131-1810-4EAF-981F-8AFAE4696B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640EF-0BB5-4F85-8F2C-50753423D830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92131-1810-4EAF-981F-8AFAE4696B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6998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5746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1211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2237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6255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6852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7975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4865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7344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1418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0336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41640EF-0BB5-4F85-8F2C-50753423D830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0692131-1810-4EAF-981F-8AFAE4696B7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CC"/>
            </a:gs>
            <a:gs pos="50000">
              <a:srgbClr val="FFFFFF"/>
            </a:gs>
            <a:gs pos="100000">
              <a:srgbClr val="FFFFF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7946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emf"/><Relationship Id="rId4" Type="http://schemas.openxmlformats.org/officeDocument/2006/relationships/image" Target="../media/image3.wmf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microsoft.com/office/2007/relationships/hdphoto" Target="../media/hdphoto2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3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microsoft.com/office/2007/relationships/hdphoto" Target="../media/hdphoto2.wdp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wmf"/><Relationship Id="rId4" Type="http://schemas.microsoft.com/office/2007/relationships/hdphoto" Target="../media/hdphoto3.wdp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emf"/><Relationship Id="rId4" Type="http://schemas.openxmlformats.org/officeDocument/2006/relationships/image" Target="../media/image9.wmf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wmf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5" Type="http://schemas.openxmlformats.org/officeDocument/2006/relationships/image" Target="../media/image5.emf"/><Relationship Id="rId4" Type="http://schemas.microsoft.com/office/2007/relationships/hdphoto" Target="../media/hdphoto4.wdp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13877" y="332656"/>
            <a:ext cx="5716247" cy="201622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1279613"/>
              </p:ext>
            </p:extLst>
          </p:nvPr>
        </p:nvGraphicFramePr>
        <p:xfrm>
          <a:off x="1403648" y="2377545"/>
          <a:ext cx="6624736" cy="1800199"/>
        </p:xfrm>
        <a:graphic>
          <a:graphicData uri="http://schemas.openxmlformats.org/drawingml/2006/table">
            <a:tbl>
              <a:tblPr/>
              <a:tblGrid>
                <a:gridCol w="2097429"/>
                <a:gridCol w="4527307"/>
              </a:tblGrid>
              <a:tr h="63052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01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949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ovéPole 5"/>
          <p:cNvSpPr txBox="1"/>
          <p:nvPr/>
        </p:nvSpPr>
        <p:spPr>
          <a:xfrm>
            <a:off x="467544" y="4725144"/>
            <a:ext cx="81369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rgbClr val="000000"/>
                </a:solidFill>
              </a:rPr>
              <a:t>Název DUM:  </a:t>
            </a:r>
            <a:r>
              <a:rPr lang="cs-CZ" dirty="0" smtClean="0">
                <a:solidFill>
                  <a:srgbClr val="000000"/>
                </a:solidFill>
              </a:rPr>
              <a:t>VY_32_INOVACE_XV_2_08_Nota čtvrťová</a:t>
            </a:r>
          </a:p>
          <a:p>
            <a:endParaRPr lang="cs-CZ" b="1" dirty="0" smtClean="0">
              <a:solidFill>
                <a:srgbClr val="000000"/>
              </a:solidFill>
            </a:endParaRPr>
          </a:p>
          <a:p>
            <a:r>
              <a:rPr lang="cs-CZ" b="1" dirty="0" smtClean="0">
                <a:solidFill>
                  <a:srgbClr val="000000"/>
                </a:solidFill>
              </a:rPr>
              <a:t>Šablona číslo:    </a:t>
            </a:r>
            <a:r>
              <a:rPr lang="cs-CZ" dirty="0" smtClean="0">
                <a:solidFill>
                  <a:srgbClr val="000000"/>
                </a:solidFill>
              </a:rPr>
              <a:t>XV</a:t>
            </a:r>
            <a:r>
              <a:rPr lang="cs-CZ" b="1" dirty="0" smtClean="0">
                <a:solidFill>
                  <a:srgbClr val="000000"/>
                </a:solidFill>
              </a:rPr>
              <a:t>          Sada číslo:     </a:t>
            </a:r>
            <a:r>
              <a:rPr lang="cs-CZ" dirty="0" smtClean="0">
                <a:solidFill>
                  <a:srgbClr val="000000"/>
                </a:solidFill>
              </a:rPr>
              <a:t>2 </a:t>
            </a:r>
            <a:r>
              <a:rPr lang="cs-CZ" b="1" dirty="0" smtClean="0">
                <a:solidFill>
                  <a:srgbClr val="000000"/>
                </a:solidFill>
              </a:rPr>
              <a:t>          Pořadové číslo DUM:   </a:t>
            </a:r>
            <a:r>
              <a:rPr lang="cs-CZ" dirty="0" smtClean="0">
                <a:solidFill>
                  <a:srgbClr val="000000"/>
                </a:solidFill>
              </a:rPr>
              <a:t>08</a:t>
            </a:r>
          </a:p>
          <a:p>
            <a:endParaRPr lang="cs-CZ" b="1" dirty="0" smtClean="0">
              <a:solidFill>
                <a:srgbClr val="000000"/>
              </a:solidFill>
            </a:endParaRPr>
          </a:p>
          <a:p>
            <a:r>
              <a:rPr lang="cs-CZ" b="1" dirty="0" smtClean="0">
                <a:solidFill>
                  <a:srgbClr val="000000"/>
                </a:solidFill>
              </a:rPr>
              <a:t>Autor: </a:t>
            </a:r>
            <a:r>
              <a:rPr lang="cs-CZ" dirty="0" smtClean="0">
                <a:solidFill>
                  <a:srgbClr val="000000"/>
                </a:solidFill>
              </a:rPr>
              <a:t>Mgr. Renata Florianová</a:t>
            </a: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2368383"/>
      </p:ext>
    </p:extLst>
  </p:cSld>
  <p:clrMapOvr>
    <a:masterClrMapping/>
  </p:clrMapOvr>
  <p:transition spd="slow">
    <p:wipe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1897331"/>
              </p:ext>
            </p:extLst>
          </p:nvPr>
        </p:nvGraphicFramePr>
        <p:xfrm>
          <a:off x="395536" y="620688"/>
          <a:ext cx="8352926" cy="6172326"/>
        </p:xfrm>
        <a:graphic>
          <a:graphicData uri="http://schemas.openxmlformats.org/drawingml/2006/table">
            <a:tbl>
              <a:tblPr firstRow="1" firstCol="1" bandRow="1"/>
              <a:tblGrid>
                <a:gridCol w="2304256"/>
                <a:gridCol w="6048670"/>
              </a:tblGrid>
              <a:tr h="46534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Žák se hravou formou seznamuje s hudebním pojmem noty čtvrťové a učí se délku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noty</a:t>
                      </a: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vytleskávat nebo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6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vyťukávat s 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počítáním </a:t>
                      </a:r>
                      <a:r>
                        <a:rPr lang="cs-CZ" sz="16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na jednu dobu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6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534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Žák umí rozlišit a určit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notu čtvrťovou, notu umí popsat.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Žák vyhledává noty celé, půlové a čtvrťové .</a:t>
                      </a:r>
                      <a:endParaRPr lang="cs-CZ" sz="1600" dirty="0" smtClean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Typická věková skupina: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7 - 9 </a:t>
                      </a: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Nota čtvrťová, nota půlová, nota celá, hlavička, nožička</a:t>
                      </a:r>
                      <a:endParaRPr lang="cs-CZ" sz="1600" dirty="0" smtClean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Pomůcky a materiál: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Interaktivní tabule, pero, tužka, pastelky, rytmické nástroje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Potřebný čas pro </a:t>
                      </a:r>
                      <a:r>
                        <a:rPr lang="cs-CZ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výuku: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 – 30 minut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Metodické zhodnocení a popis práce s digitálním učebním materiálem: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26729">
                <a:tc gridSpan="2">
                  <a:txBody>
                    <a:bodyPr/>
                    <a:lstStyle/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3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:          Úvodní snímek. 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 4:          Opakování znalostí o notě celé a notě půlové.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 5:          Opakování říkanky o notě celé. 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 6:          Opakování říkanky o notě půlové.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 7-8:      Motivační snímky k vyvození hudebního pojmu - nota čtvrťová pomocí prezentace. 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9:          Žáci se naučí jednoduchou rytmickou říkanku o notě čtvrťové.  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10:        Vyvození počítání noty čtvrťové s oporou o obrázky.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11:        Snímek slouží k opakování o notě celé a půlové a k vyvození </a:t>
                      </a:r>
                      <a:r>
                        <a:rPr lang="cs-CZ" sz="1200" baseline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počítání noty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čtvrťové.</a:t>
                      </a:r>
                      <a:endParaRPr lang="cs-CZ" sz="1200" b="1" baseline="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12:        Žáci se učí vytleskávat nebo vyťukávat rytmus noty čtvrťové. Rytmus je naznačen pohybem tužky dolů na klikání.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13-15:  Rytmická cvičení k vytleskávání nebo vyťukávání nebo hrou na dřívka. Cvičení vždy nejdříve předvede učitel.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 16:        Rytmické cvičení pro šikovné hudebníky. Žáky rozdělíme na 3 skupiny. Využíváme i jiné rytmické nástroje.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 17:        Nejdříve zopakujeme říkanky o notě celé, půlové a čtvrťové, potom žáci vyhledávají na snímku notu celou a modře ji perem zakroužkují, notu půlovou označí žlutě, čtvrťovou zeleně. 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                           Snímek lze vytisknout jako pracovní list a žáci ho mohou řešit společně, ve skupinách nebo ve dvojicích.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18:        Řešení snímku 17. 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Učební materiál byl ověřen na interaktivní tabuli.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</a:txBody>
                  <a:tcPr marL="36441" marR="3644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66282266"/>
      </p:ext>
    </p:extLst>
  </p:cSld>
  <p:clrMapOvr>
    <a:masterClrMapping/>
  </p:clrMapOvr>
  <p:transition spd="slow">
    <p:wipe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466" r="100000">
                        <a14:foregroundMark x1="34469" y1="27525" x2="34469" y2="27525"/>
                        <a14:foregroundMark x1="71543" y1="27778" x2="71543" y2="27778"/>
                        <a14:foregroundMark x1="73146" y1="32071" x2="73146" y2="32071"/>
                        <a14:foregroundMark x1="66733" y1="30556" x2="66733" y2="30556"/>
                        <a14:foregroundMark x1="33066" y1="32576" x2="33066" y2="32576"/>
                        <a14:foregroundMark x1="38878" y1="31313" x2="38878" y2="313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472" y="1583148"/>
            <a:ext cx="3876120" cy="3075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4057592" y="2029214"/>
            <a:ext cx="4330832" cy="1091461"/>
          </a:xfrm>
          <a:prstGeom prst="wedgeRoundRectCallout">
            <a:avLst>
              <a:gd name="adj1" fmla="val -81929"/>
              <a:gd name="adj2" fmla="val 69930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5400" b="1" dirty="0">
                <a:solidFill>
                  <a:prstClr val="black"/>
                </a:solidFill>
              </a:rPr>
              <a:t>Nota </a:t>
            </a:r>
            <a:r>
              <a:rPr lang="cs-CZ" sz="5400" b="1" dirty="0" smtClean="0">
                <a:solidFill>
                  <a:prstClr val="black"/>
                </a:solidFill>
              </a:rPr>
              <a:t>čtvrťová</a:t>
            </a:r>
            <a:endParaRPr lang="cs-CZ" sz="5400" b="1" dirty="0">
              <a:solidFill>
                <a:prstClr val="black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5796136" y="3817518"/>
            <a:ext cx="1016249" cy="1661014"/>
            <a:chOff x="6004023" y="2704090"/>
            <a:chExt cx="508671" cy="788996"/>
          </a:xfrm>
        </p:grpSpPr>
        <p:cxnSp>
          <p:nvCxnSpPr>
            <p:cNvPr id="5" name="Přímá spojnice 4"/>
            <p:cNvCxnSpPr>
              <a:stCxn id="6" idx="6"/>
            </p:cNvCxnSpPr>
            <p:nvPr/>
          </p:nvCxnSpPr>
          <p:spPr>
            <a:xfrm flipV="1">
              <a:off x="6502176" y="2704090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" name="Ovál 5"/>
            <p:cNvSpPr/>
            <p:nvPr/>
          </p:nvSpPr>
          <p:spPr>
            <a:xfrm>
              <a:off x="6004023" y="3151482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654378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aoblený obdélníkový popisek 12"/>
          <p:cNvSpPr/>
          <p:nvPr/>
        </p:nvSpPr>
        <p:spPr>
          <a:xfrm>
            <a:off x="3295536" y="284457"/>
            <a:ext cx="4503516" cy="912295"/>
          </a:xfrm>
          <a:prstGeom prst="wedgeRoundRectCallout">
            <a:avLst>
              <a:gd name="adj1" fmla="val -56417"/>
              <a:gd name="adj2" fmla="val 337030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4000" b="1" dirty="0" smtClean="0">
                <a:solidFill>
                  <a:prstClr val="black"/>
                </a:solidFill>
              </a:rPr>
              <a:t>Opakuj:</a:t>
            </a:r>
            <a:endParaRPr lang="cs-CZ" sz="4000" b="1" dirty="0">
              <a:solidFill>
                <a:prstClr val="black"/>
              </a:solidFill>
            </a:endParaRPr>
          </a:p>
        </p:txBody>
      </p:sp>
      <p:pic>
        <p:nvPicPr>
          <p:cNvPr id="20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466" r="100000">
                        <a14:foregroundMark x1="34469" y1="27525" x2="34469" y2="27525"/>
                        <a14:foregroundMark x1="71543" y1="27778" x2="71543" y2="27778"/>
                        <a14:foregroundMark x1="73146" y1="32071" x2="73146" y2="32071"/>
                        <a14:foregroundMark x1="66733" y1="30556" x2="66733" y2="30556"/>
                        <a14:foregroundMark x1="33066" y1="32576" x2="33066" y2="32576"/>
                        <a14:foregroundMark x1="38878" y1="31313" x2="38878" y2="313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207" y="2207897"/>
            <a:ext cx="3876120" cy="3075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3563888" y="1328573"/>
            <a:ext cx="4503516" cy="1380347"/>
          </a:xfrm>
          <a:prstGeom prst="wedgeRoundRectCallout">
            <a:avLst>
              <a:gd name="adj1" fmla="val -60968"/>
              <a:gd name="adj2" fmla="val 128395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3600" b="1" dirty="0">
                <a:solidFill>
                  <a:prstClr val="black"/>
                </a:solidFill>
              </a:rPr>
              <a:t>Notu celou                   počítáme na 4 doby</a:t>
            </a:r>
            <a:r>
              <a:rPr lang="cs-CZ" sz="3600" b="1" dirty="0" smtClean="0">
                <a:solidFill>
                  <a:prstClr val="black"/>
                </a:solidFill>
              </a:rPr>
              <a:t>.</a:t>
            </a:r>
            <a:endParaRPr lang="cs-CZ" sz="3600" b="1" dirty="0">
              <a:solidFill>
                <a:prstClr val="black"/>
              </a:solidFill>
            </a:endParaRPr>
          </a:p>
        </p:txBody>
      </p:sp>
      <p:grpSp>
        <p:nvGrpSpPr>
          <p:cNvPr id="8" name="Skupina 7"/>
          <p:cNvGrpSpPr/>
          <p:nvPr/>
        </p:nvGrpSpPr>
        <p:grpSpPr>
          <a:xfrm>
            <a:off x="7068102" y="1530359"/>
            <a:ext cx="769197" cy="403570"/>
            <a:chOff x="4740122" y="1068561"/>
            <a:chExt cx="2384196" cy="1116995"/>
          </a:xfrm>
        </p:grpSpPr>
        <p:sp>
          <p:nvSpPr>
            <p:cNvPr id="9" name="Ovál 8"/>
            <p:cNvSpPr/>
            <p:nvPr/>
          </p:nvSpPr>
          <p:spPr>
            <a:xfrm>
              <a:off x="5072986" y="1068561"/>
              <a:ext cx="1718468" cy="1116995"/>
            </a:xfrm>
            <a:prstGeom prst="ellipse">
              <a:avLst/>
            </a:prstGeom>
            <a:noFill/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0" name="Přímá spojnice 9"/>
            <p:cNvCxnSpPr/>
            <p:nvPr/>
          </p:nvCxnSpPr>
          <p:spPr>
            <a:xfrm flipV="1">
              <a:off x="4740122" y="1627058"/>
              <a:ext cx="2384196" cy="1"/>
            </a:xfrm>
            <a:prstGeom prst="line">
              <a:avLst/>
            </a:prstGeom>
            <a:ln w="508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Zaoblený obdélníkový popisek 10"/>
          <p:cNvSpPr/>
          <p:nvPr/>
        </p:nvSpPr>
        <p:spPr>
          <a:xfrm>
            <a:off x="4077327" y="3501008"/>
            <a:ext cx="4455113" cy="2088232"/>
          </a:xfrm>
          <a:prstGeom prst="wedgeRoundRectCallout">
            <a:avLst>
              <a:gd name="adj1" fmla="val -74585"/>
              <a:gd name="adj2" fmla="val -35174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3600" b="1" dirty="0">
                <a:solidFill>
                  <a:prstClr val="black"/>
                </a:solidFill>
              </a:rPr>
              <a:t>Notu půlovou                              počítáme na 2 doby</a:t>
            </a:r>
            <a:r>
              <a:rPr lang="cs-CZ" sz="3600" b="1" dirty="0" smtClean="0">
                <a:solidFill>
                  <a:prstClr val="black"/>
                </a:solidFill>
              </a:rPr>
              <a:t>.</a:t>
            </a:r>
            <a:endParaRPr lang="cs-CZ" sz="3600" b="1" dirty="0">
              <a:solidFill>
                <a:prstClr val="black"/>
              </a:solidFill>
            </a:endParaRPr>
          </a:p>
        </p:txBody>
      </p:sp>
      <p:grpSp>
        <p:nvGrpSpPr>
          <p:cNvPr id="16" name="Skupina 15"/>
          <p:cNvGrpSpPr/>
          <p:nvPr/>
        </p:nvGrpSpPr>
        <p:grpSpPr>
          <a:xfrm>
            <a:off x="7673800" y="3743899"/>
            <a:ext cx="787208" cy="779462"/>
            <a:chOff x="4740122" y="260648"/>
            <a:chExt cx="2384196" cy="2232249"/>
          </a:xfrm>
        </p:grpSpPr>
        <p:cxnSp>
          <p:nvCxnSpPr>
            <p:cNvPr id="17" name="Přímá spojnice 16"/>
            <p:cNvCxnSpPr/>
            <p:nvPr/>
          </p:nvCxnSpPr>
          <p:spPr>
            <a:xfrm flipV="1">
              <a:off x="6629132" y="260648"/>
              <a:ext cx="0" cy="183620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Ovál 17"/>
            <p:cNvSpPr/>
            <p:nvPr/>
          </p:nvSpPr>
          <p:spPr>
            <a:xfrm>
              <a:off x="5220072" y="1484785"/>
              <a:ext cx="1409060" cy="1008112"/>
            </a:xfrm>
            <a:prstGeom prst="ellipse">
              <a:avLst/>
            </a:prstGeom>
            <a:noFill/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9" name="Přímá spojnice 18"/>
            <p:cNvCxnSpPr/>
            <p:nvPr/>
          </p:nvCxnSpPr>
          <p:spPr>
            <a:xfrm flipV="1">
              <a:off x="4740122" y="1987124"/>
              <a:ext cx="2384196" cy="1"/>
            </a:xfrm>
            <a:prstGeom prst="line">
              <a:avLst/>
            </a:prstGeom>
            <a:ln w="508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706679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3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Vodorovný svitek 19"/>
          <p:cNvSpPr/>
          <p:nvPr/>
        </p:nvSpPr>
        <p:spPr>
          <a:xfrm>
            <a:off x="3419872" y="652868"/>
            <a:ext cx="5616624" cy="3258341"/>
          </a:xfrm>
          <a:prstGeom prst="horizontalScroll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8" name="Skupina 7"/>
          <p:cNvGrpSpPr/>
          <p:nvPr/>
        </p:nvGrpSpPr>
        <p:grpSpPr>
          <a:xfrm>
            <a:off x="1152959" y="1988840"/>
            <a:ext cx="1618841" cy="902950"/>
            <a:chOff x="4740122" y="1068561"/>
            <a:chExt cx="2384196" cy="1116995"/>
          </a:xfrm>
        </p:grpSpPr>
        <p:sp>
          <p:nvSpPr>
            <p:cNvPr id="9" name="Ovál 8"/>
            <p:cNvSpPr/>
            <p:nvPr/>
          </p:nvSpPr>
          <p:spPr>
            <a:xfrm>
              <a:off x="5072986" y="1068561"/>
              <a:ext cx="1718468" cy="1116995"/>
            </a:xfrm>
            <a:prstGeom prst="ellipse">
              <a:avLst/>
            </a:prstGeom>
            <a:noFill/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0" name="Přímá spojnice 9"/>
            <p:cNvCxnSpPr/>
            <p:nvPr/>
          </p:nvCxnSpPr>
          <p:spPr>
            <a:xfrm flipV="1">
              <a:off x="4740122" y="1627058"/>
              <a:ext cx="2384196" cy="1"/>
            </a:xfrm>
            <a:prstGeom prst="line">
              <a:avLst/>
            </a:prstGeom>
            <a:ln w="508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Zaoblený obdélníkový popisek 10"/>
          <p:cNvSpPr/>
          <p:nvPr/>
        </p:nvSpPr>
        <p:spPr>
          <a:xfrm>
            <a:off x="4344965" y="3924863"/>
            <a:ext cx="4176464" cy="1461955"/>
          </a:xfrm>
          <a:prstGeom prst="wedgeRoundRectCallout">
            <a:avLst>
              <a:gd name="adj1" fmla="val -83243"/>
              <a:gd name="adj2" fmla="val 27911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3600" b="1" dirty="0">
                <a:solidFill>
                  <a:prstClr val="black"/>
                </a:solidFill>
              </a:rPr>
              <a:t>Opakuj se mnou říkanky</a:t>
            </a:r>
            <a:r>
              <a:rPr lang="cs-CZ" sz="3600" b="1" dirty="0" smtClean="0">
                <a:solidFill>
                  <a:prstClr val="black"/>
                </a:solidFill>
              </a:rPr>
              <a:t>!</a:t>
            </a:r>
            <a:endParaRPr lang="cs-CZ" sz="3600" b="1" dirty="0">
              <a:solidFill>
                <a:prstClr val="black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23928" y="1222881"/>
            <a:ext cx="496855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Nota celá, celičká,</a:t>
            </a:r>
          </a:p>
          <a:p>
            <a:r>
              <a:rPr lang="cs-CZ" sz="3200" b="1" dirty="0" smtClean="0"/>
              <a:t>prázdná celá hlavička.</a:t>
            </a:r>
          </a:p>
          <a:p>
            <a:r>
              <a:rPr lang="cs-CZ" sz="3200" b="1" dirty="0" smtClean="0"/>
              <a:t>Čtyři doby, nožka žádná,</a:t>
            </a:r>
          </a:p>
          <a:p>
            <a:r>
              <a:rPr lang="cs-CZ" sz="3200" b="1" dirty="0"/>
              <a:t>h</a:t>
            </a:r>
            <a:r>
              <a:rPr lang="cs-CZ" sz="3200" b="1" dirty="0" smtClean="0"/>
              <a:t>lavička je vážně prázdná.</a:t>
            </a:r>
          </a:p>
        </p:txBody>
      </p:sp>
      <p:pic>
        <p:nvPicPr>
          <p:cNvPr id="21" name="Picture 3" descr="C:\Users\florianovar\AppData\Local\Microsoft\Windows\Temporary Internet Files\Content.IE5\FK5KBO0H\MC900391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933" y="4418006"/>
            <a:ext cx="2522445" cy="1821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Vodorovný svitek 21"/>
          <p:cNvSpPr/>
          <p:nvPr/>
        </p:nvSpPr>
        <p:spPr>
          <a:xfrm>
            <a:off x="251520" y="485875"/>
            <a:ext cx="3024336" cy="1206335"/>
          </a:xfrm>
          <a:prstGeom prst="horizontalScroll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45064" y="764704"/>
            <a:ext cx="25427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/>
              <a:t>Nota celá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57358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9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7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11" grpId="0" animBg="1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aoblený obdélníkový popisek 10"/>
          <p:cNvSpPr/>
          <p:nvPr/>
        </p:nvSpPr>
        <p:spPr>
          <a:xfrm>
            <a:off x="4788024" y="4923129"/>
            <a:ext cx="4032448" cy="905474"/>
          </a:xfrm>
          <a:prstGeom prst="wedgeRoundRectCallout">
            <a:avLst>
              <a:gd name="adj1" fmla="val -99449"/>
              <a:gd name="adj2" fmla="val -75592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3200" b="1" dirty="0">
                <a:solidFill>
                  <a:prstClr val="black"/>
                </a:solidFill>
              </a:rPr>
              <a:t>Kde je myška</a:t>
            </a:r>
            <a:r>
              <a:rPr lang="cs-CZ" sz="3200" b="1" dirty="0" smtClean="0">
                <a:solidFill>
                  <a:prstClr val="black"/>
                </a:solidFill>
              </a:rPr>
              <a:t>?</a:t>
            </a:r>
            <a:endParaRPr lang="cs-CZ" sz="3200" b="1" dirty="0">
              <a:solidFill>
                <a:prstClr val="black"/>
              </a:solidFill>
            </a:endParaRPr>
          </a:p>
        </p:txBody>
      </p:sp>
      <p:grpSp>
        <p:nvGrpSpPr>
          <p:cNvPr id="16" name="Skupina 15"/>
          <p:cNvGrpSpPr/>
          <p:nvPr/>
        </p:nvGrpSpPr>
        <p:grpSpPr>
          <a:xfrm>
            <a:off x="1138592" y="1871338"/>
            <a:ext cx="1417184" cy="1482198"/>
            <a:chOff x="4740122" y="260648"/>
            <a:chExt cx="2384196" cy="2232249"/>
          </a:xfrm>
        </p:grpSpPr>
        <p:cxnSp>
          <p:nvCxnSpPr>
            <p:cNvPr id="17" name="Přímá spojnice 16"/>
            <p:cNvCxnSpPr/>
            <p:nvPr/>
          </p:nvCxnSpPr>
          <p:spPr>
            <a:xfrm flipV="1">
              <a:off x="6629132" y="260648"/>
              <a:ext cx="0" cy="183620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Ovál 17"/>
            <p:cNvSpPr/>
            <p:nvPr/>
          </p:nvSpPr>
          <p:spPr>
            <a:xfrm>
              <a:off x="5220072" y="1484785"/>
              <a:ext cx="1409060" cy="1008112"/>
            </a:xfrm>
            <a:prstGeom prst="ellipse">
              <a:avLst/>
            </a:prstGeom>
            <a:noFill/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9" name="Přímá spojnice 18"/>
            <p:cNvCxnSpPr/>
            <p:nvPr/>
          </p:nvCxnSpPr>
          <p:spPr>
            <a:xfrm flipV="1">
              <a:off x="4740122" y="1987124"/>
              <a:ext cx="2384196" cy="1"/>
            </a:xfrm>
            <a:prstGeom prst="line">
              <a:avLst/>
            </a:prstGeom>
            <a:ln w="508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0" name="Vodorovný svitek 19"/>
          <p:cNvSpPr/>
          <p:nvPr/>
        </p:nvSpPr>
        <p:spPr>
          <a:xfrm>
            <a:off x="3431385" y="1397620"/>
            <a:ext cx="5605111" cy="3258341"/>
          </a:xfrm>
          <a:prstGeom prst="horizontalScroll">
            <a:avLst/>
          </a:prstGeom>
          <a:solidFill>
            <a:schemeClr val="bg1"/>
          </a:solidFill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1" name="Picture 3" descr="C:\Users\florianovar\AppData\Local\Microsoft\Windows\Temporary Internet Files\Content.IE5\FK5KBO0H\MC900391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285" y="4007053"/>
            <a:ext cx="2522445" cy="1821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4139952" y="2004606"/>
            <a:ext cx="453650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Prázdné bříško, nožička,</a:t>
            </a:r>
          </a:p>
          <a:p>
            <a:r>
              <a:rPr lang="cs-CZ" sz="3200" b="1" dirty="0"/>
              <a:t>j</a:t>
            </a:r>
            <a:r>
              <a:rPr lang="cs-CZ" sz="3200" b="1" dirty="0" smtClean="0"/>
              <a:t>ako malá myšička.</a:t>
            </a:r>
          </a:p>
          <a:p>
            <a:r>
              <a:rPr lang="cs-CZ" sz="3200" b="1" dirty="0" smtClean="0"/>
              <a:t>Počítáme první, druhá,</a:t>
            </a:r>
          </a:p>
          <a:p>
            <a:r>
              <a:rPr lang="cs-CZ" sz="3200" b="1" dirty="0" smtClean="0"/>
              <a:t>Neříkej, že jde to ztuha.</a:t>
            </a:r>
          </a:p>
        </p:txBody>
      </p:sp>
      <p:sp>
        <p:nvSpPr>
          <p:cNvPr id="23" name="Vodorovný svitek 22"/>
          <p:cNvSpPr/>
          <p:nvPr/>
        </p:nvSpPr>
        <p:spPr>
          <a:xfrm>
            <a:off x="251521" y="383607"/>
            <a:ext cx="3482286" cy="1391840"/>
          </a:xfrm>
          <a:prstGeom prst="horizontalScroll">
            <a:avLst/>
          </a:prstGeom>
          <a:solidFill>
            <a:schemeClr val="bg1"/>
          </a:solidFill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81434" y="787139"/>
            <a:ext cx="28499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/>
              <a:t>Nota půlová</a:t>
            </a:r>
            <a:endParaRPr lang="cs-CZ" sz="3600" b="1" dirty="0"/>
          </a:p>
        </p:txBody>
      </p:sp>
      <p:pic>
        <p:nvPicPr>
          <p:cNvPr id="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46111" y="6021288"/>
            <a:ext cx="983962" cy="7290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35773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9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500"/>
                            </p:stCondLst>
                            <p:childTnLst>
                              <p:par>
                                <p:cTn id="41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264 0.01829 C -0.01389 0.02268 0.00538 0.02546 0.02413 0.03217 C 0.05312 0.04167 0.08021 0.05625 0.11007 0.06204 C 0.12482 0.06852 0.11684 0.06597 0.1342 0.06898 C 0.16927 0.0669 0.16944 0.0662 0.19618 0.05741 C 0.20573 0.04861 0.21493 0.04653 0.22205 0.03217 C 0.22691 0.02176 0.23264 0.00625 0.23923 -0.00278 C 0.24514 -0.01042 0.24861 -0.02431 0.25625 -0.02986 C 0.25937 -0.03218 0.26666 -0.03472 0.26666 -0.03472 C 0.27864 -0.03102 0.28906 -0.02107 0.30104 -0.01644 C 0.31805 -0.00093 0.2908 -0.02431 0.31493 -0.00926 C 0.31875 -0.00718 0.32118 -0.00208 0.32517 1.48148E-6 C 0.35781 0.01458 0.38854 0.03009 0.42343 0.03449 C 0.43854 0.03958 0.45451 0.03727 0.46979 0.03217 C 0.47569 0.02384 0.4776 0.01991 0.48003 0.00903 C 0.48107 0.00463 0.4835 -0.00486 0.4835 -0.00486 C 0.48246 -0.02639 0.48281 -0.05301 0.47152 -0.0713 C 0.46597 -0.08033 0.45868 -0.08195 0.45069 -0.08519 C 0.44722 -0.08634 0.44045 -0.08958 0.44045 -0.08958 C 0.43194 -0.08912 0.42326 -0.08912 0.41475 -0.0875 C 0.41111 -0.08681 0.40764 -0.08519 0.40434 -0.08287 C 0.40208 -0.08125 0.4 -0.07917 0.39757 -0.07847 C 0.39184 -0.07685 0.38593 -0.07685 0.38021 -0.07593 C 0.35711 -0.07847 0.33663 -0.0831 0.32014 -0.10579 C 0.31771 -0.11574 0.31632 -0.12523 0.31493 -0.13565 C 0.32031 -0.16505 0.3375 -0.16389 0.35434 -0.17269 C 0.36232 -0.17662 0.36909 -0.18426 0.37673 -0.18843 C 0.39305 -0.19815 0.41111 -0.20046 0.42847 -0.20255 C 0.44288 -0.20718 0.45833 -0.20718 0.47326 -0.20926 C 0.48281 -0.2125 0.49253 -0.21435 0.50243 -0.21644 C 0.50416 -0.2169 0.5059 -0.21759 0.50764 -0.21829 C 0.51007 -0.21968 0.51215 -0.22199 0.51458 -0.22315 C 0.52621 -0.22824 0.53854 -0.23033 0.55052 -0.23472 C 0.55347 -0.23704 0.55607 -0.23982 0.5592 -0.24144 C 0.56146 -0.24306 0.56406 -0.24213 0.56614 -0.24375 C 0.56823 -0.24537 0.56927 -0.24908 0.57135 -0.2507 C 0.58368 -0.26088 0.60468 -0.26574 0.61788 -0.2713 C 0.62083 -0.27246 0.62361 -0.27408 0.62621 -0.27593 C 0.63281 -0.28148 0.64531 -0.29421 0.64531 -0.29398 C 0.65017 -0.30463 0.6585 -0.32222 0.66597 -0.32871 C 0.66718 -0.33102 0.66857 -0.3331 0.66944 -0.33565 C 0.67031 -0.33773 0.67014 -0.34051 0.67118 -0.34259 C 0.68316 -0.36736 0.6684 -0.32662 0.68142 -0.36088 C 0.68854 -0.37986 0.68125 -0.36528 0.68836 -0.38171 C 0.69392 -0.39468 0.69045 -0.38195 0.69705 -0.4 C 0.70486 -0.42153 0.71163 -0.44722 0.72604 -0.4625 C 0.72847 -0.475 0.73368 -0.48496 0.73819 -0.49653 C 0.74166 -0.50602 0.74236 -0.51505 0.74514 -0.52408 C 0.74705 -0.53033 0.74965 -0.53634 0.75191 -0.54259 C 0.75295 -0.5456 0.75538 -0.55162 0.75538 -0.55139 C 0.76215 -0.5875 0.7559 -0.63333 0.7434 -0.66667 C 0.7375 -0.68241 0.71927 -0.7081 0.71927 -0.70787 C 0.71493 -0.72616 0.69635 -0.7382 0.68316 -0.74259 C 0.66267 -0.74097 0.64982 -0.74884 0.64357 -0.72408 C 0.64479 -0.71806 0.64583 -0.71181 0.64705 -0.70579 C 0.64809 -0.7 0.66284 -0.69283 0.66771 -0.68958 C 0.68472 -0.67824 0.70312 -0.67477 0.721 -0.66667 C 0.73055 -0.6625 0.73732 -0.65255 0.74687 -0.64838 C 0.75625 -0.63982 0.76718 -0.63935 0.77777 -0.63449 C 0.78177 -0.63264 0.78819 -0.62523 0.78819 -0.625 C 0.79097 -0.61412 0.79583 -0.60602 0.80191 -0.59769 C 0.80607 -0.58102 0.80451 -0.58866 0.80711 -0.57477 C 0.80885 -0.5257 0.80885 -0.51019 0.80885 -0.52871 " pathEditMode="relative" rAng="0" ptsTypes="ffffffffffffffffffffffffffffffffffffffffffffffffffffffffffffffA">
                                      <p:cBhvr>
                                        <p:cTn id="42" dur="41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2066" y="-358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20" grpId="0" animBg="1"/>
      <p:bldP spid="2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dorovný svitek 12"/>
          <p:cNvSpPr/>
          <p:nvPr/>
        </p:nvSpPr>
        <p:spPr>
          <a:xfrm>
            <a:off x="1211701" y="566689"/>
            <a:ext cx="3864355" cy="1438781"/>
          </a:xfrm>
          <a:prstGeom prst="horizontalScroll">
            <a:avLst/>
          </a:prstGeom>
          <a:solidFill>
            <a:schemeClr val="bg1"/>
          </a:solidFill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756549" y="980728"/>
            <a:ext cx="28154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Nota čtvrťová</a:t>
            </a:r>
            <a:endParaRPr lang="cs-CZ" sz="3600" b="1" dirty="0"/>
          </a:p>
        </p:txBody>
      </p:sp>
      <p:pic>
        <p:nvPicPr>
          <p:cNvPr id="4" name="Picture 3" descr="C:\Users\florianovar\AppData\Local\Microsoft\Windows\Temporary Internet Files\Content.IE5\FK5KBO0H\MC900391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875" y="4663810"/>
            <a:ext cx="2023869" cy="1461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4137904" y="3592587"/>
            <a:ext cx="4013596" cy="1429486"/>
          </a:xfrm>
          <a:prstGeom prst="wedgeRoundRectCallout">
            <a:avLst>
              <a:gd name="adj1" fmla="val -102531"/>
              <a:gd name="adj2" fmla="val 59128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200" dirty="0" smtClean="0">
                <a:solidFill>
                  <a:prstClr val="black"/>
                </a:solidFill>
              </a:rPr>
              <a:t>Nota má </a:t>
            </a:r>
            <a:r>
              <a:rPr lang="cs-CZ" sz="3200" dirty="0">
                <a:solidFill>
                  <a:prstClr val="black"/>
                </a:solidFill>
              </a:rPr>
              <a:t>plnou hlavičku a nožičku</a:t>
            </a:r>
            <a:r>
              <a:rPr lang="cs-CZ" sz="3200" dirty="0" smtClean="0">
                <a:solidFill>
                  <a:prstClr val="black"/>
                </a:solidFill>
              </a:rPr>
              <a:t>.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7" name="Zaoblený obdélníkový popisek 6"/>
          <p:cNvSpPr/>
          <p:nvPr/>
        </p:nvSpPr>
        <p:spPr>
          <a:xfrm>
            <a:off x="2735796" y="5165041"/>
            <a:ext cx="3672408" cy="1429486"/>
          </a:xfrm>
          <a:prstGeom prst="wedgeRoundRectCallout">
            <a:avLst>
              <a:gd name="adj1" fmla="val -70565"/>
              <a:gd name="adj2" fmla="val -51743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3200" dirty="0">
                <a:solidFill>
                  <a:prstClr val="black"/>
                </a:solidFill>
              </a:rPr>
              <a:t>Počítáme ji na </a:t>
            </a:r>
            <a:r>
              <a:rPr lang="cs-CZ" sz="3200" b="1" dirty="0">
                <a:solidFill>
                  <a:prstClr val="black"/>
                </a:solidFill>
              </a:rPr>
              <a:t>jednu dobu</a:t>
            </a:r>
            <a:r>
              <a:rPr lang="cs-CZ" sz="3200" dirty="0" smtClean="0">
                <a:solidFill>
                  <a:prstClr val="black"/>
                </a:solidFill>
              </a:rPr>
              <a:t>.</a:t>
            </a:r>
            <a:endParaRPr lang="cs-CZ" sz="3200" dirty="0">
              <a:solidFill>
                <a:prstClr val="black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 flipV="1">
            <a:off x="6629132" y="260648"/>
            <a:ext cx="0" cy="1836204"/>
          </a:xfrm>
          <a:prstGeom prst="line">
            <a:avLst/>
          </a:prstGeom>
          <a:ln w="762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vál 10"/>
          <p:cNvSpPr/>
          <p:nvPr/>
        </p:nvSpPr>
        <p:spPr>
          <a:xfrm>
            <a:off x="5220072" y="1484785"/>
            <a:ext cx="1409060" cy="1008112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11"/>
          <p:cNvCxnSpPr/>
          <p:nvPr/>
        </p:nvCxnSpPr>
        <p:spPr>
          <a:xfrm>
            <a:off x="4716016" y="2015824"/>
            <a:ext cx="2376264" cy="0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466" r="100000">
                        <a14:foregroundMark x1="34469" y1="27525" x2="34469" y2="27525"/>
                        <a14:foregroundMark x1="71543" y1="27778" x2="71543" y2="27778"/>
                        <a14:foregroundMark x1="73146" y1="32071" x2="73146" y2="32071"/>
                        <a14:foregroundMark x1="66733" y1="30556" x2="66733" y2="30556"/>
                        <a14:foregroundMark x1="33066" y1="32576" x2="33066" y2="32576"/>
                        <a14:foregroundMark x1="38878" y1="31313" x2="38878" y2="313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168" y="2492897"/>
            <a:ext cx="2287102" cy="1814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Zaoblený obdélníkový popisek 14"/>
          <p:cNvSpPr/>
          <p:nvPr/>
        </p:nvSpPr>
        <p:spPr>
          <a:xfrm>
            <a:off x="3563889" y="2708920"/>
            <a:ext cx="2808311" cy="691193"/>
          </a:xfrm>
          <a:prstGeom prst="wedgeRoundRectCallout">
            <a:avLst>
              <a:gd name="adj1" fmla="val -104143"/>
              <a:gd name="adj2" fmla="val 54672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Notu popiš.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9779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3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3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1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6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6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466" r="100000">
                        <a14:foregroundMark x1="34469" y1="27525" x2="34469" y2="27525"/>
                        <a14:foregroundMark x1="71543" y1="27778" x2="71543" y2="27778"/>
                        <a14:foregroundMark x1="73146" y1="32071" x2="73146" y2="32071"/>
                        <a14:foregroundMark x1="66733" y1="30556" x2="66733" y2="30556"/>
                        <a14:foregroundMark x1="33066" y1="32576" x2="33066" y2="32576"/>
                        <a14:foregroundMark x1="38878" y1="31313" x2="38878" y2="313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550202"/>
            <a:ext cx="2287102" cy="1814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Vodorovný svitek 12"/>
          <p:cNvSpPr/>
          <p:nvPr/>
        </p:nvSpPr>
        <p:spPr>
          <a:xfrm>
            <a:off x="606445" y="689861"/>
            <a:ext cx="3864355" cy="1438781"/>
          </a:xfrm>
          <a:prstGeom prst="horizontalScroll">
            <a:avLst/>
          </a:prstGeom>
          <a:solidFill>
            <a:schemeClr val="bg1"/>
          </a:solidFill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130897" y="1086085"/>
            <a:ext cx="28154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Nota čtvrťová</a:t>
            </a:r>
            <a:endParaRPr lang="cs-CZ" sz="3600" b="1" dirty="0"/>
          </a:p>
        </p:txBody>
      </p:sp>
      <p:pic>
        <p:nvPicPr>
          <p:cNvPr id="4" name="Picture 3" descr="C:\Users\florianovar\AppData\Local\Microsoft\Windows\Temporary Internet Files\Content.IE5\FK5KBO0H\MC9003914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946" y="2903277"/>
            <a:ext cx="2023869" cy="1461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5009263" y="2514244"/>
            <a:ext cx="1774251" cy="1550676"/>
          </a:xfrm>
          <a:prstGeom prst="wedgeRoundRectCallout">
            <a:avLst>
              <a:gd name="adj1" fmla="val -212537"/>
              <a:gd name="adj2" fmla="val 11808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083279" y="2519208"/>
            <a:ext cx="169218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Počítej:</a:t>
            </a:r>
          </a:p>
          <a:p>
            <a:r>
              <a:rPr lang="cs-CZ" sz="3200" dirty="0" smtClean="0"/>
              <a:t>první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1</a:t>
            </a:r>
            <a:endParaRPr lang="cs-CZ" sz="3200" dirty="0"/>
          </a:p>
        </p:txBody>
      </p:sp>
      <p:sp>
        <p:nvSpPr>
          <p:cNvPr id="7" name="Zaoblený obdélníkový popisek 6"/>
          <p:cNvSpPr/>
          <p:nvPr/>
        </p:nvSpPr>
        <p:spPr>
          <a:xfrm>
            <a:off x="3149717" y="5235038"/>
            <a:ext cx="5493342" cy="936104"/>
          </a:xfrm>
          <a:prstGeom prst="wedgeRoundRectCallout">
            <a:avLst>
              <a:gd name="adj1" fmla="val -72490"/>
              <a:gd name="adj2" fmla="val -23383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3200" dirty="0">
                <a:solidFill>
                  <a:prstClr val="black"/>
                </a:solidFill>
              </a:rPr>
              <a:t>Na každou 1 dobu ťukni tužkou</a:t>
            </a:r>
            <a:r>
              <a:rPr lang="cs-CZ" sz="3200" dirty="0" smtClean="0">
                <a:solidFill>
                  <a:prstClr val="black"/>
                </a:solidFill>
              </a:rPr>
              <a:t>.</a:t>
            </a:r>
            <a:endParaRPr lang="cs-CZ" sz="3200" dirty="0">
              <a:solidFill>
                <a:prstClr val="black"/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5199338" y="400449"/>
            <a:ext cx="1584176" cy="1728193"/>
            <a:chOff x="4716016" y="260648"/>
            <a:chExt cx="2376264" cy="2232249"/>
          </a:xfrm>
        </p:grpSpPr>
        <p:cxnSp>
          <p:nvCxnSpPr>
            <p:cNvPr id="10" name="Přímá spojnice 9"/>
            <p:cNvCxnSpPr/>
            <p:nvPr/>
          </p:nvCxnSpPr>
          <p:spPr>
            <a:xfrm flipV="1">
              <a:off x="6629132" y="260648"/>
              <a:ext cx="0" cy="183620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Ovál 10"/>
            <p:cNvSpPr/>
            <p:nvPr/>
          </p:nvSpPr>
          <p:spPr>
            <a:xfrm>
              <a:off x="5220072" y="1484785"/>
              <a:ext cx="1409060" cy="1008112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4716016" y="2015824"/>
              <a:ext cx="2376264" cy="0"/>
            </a:xfrm>
            <a:prstGeom prst="line">
              <a:avLst/>
            </a:prstGeom>
            <a:ln w="508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777457">
            <a:off x="5311618" y="3440866"/>
            <a:ext cx="711154" cy="679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72441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1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3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00"/>
                            </p:stCondLst>
                            <p:childTnLst>
                              <p:par>
                                <p:cTn id="44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0 L 0.00382 0.11181 " pathEditMode="relative" rAng="0" ptsTypes="AA">
                                      <p:cBhvr>
                                        <p:cTn id="45" dur="4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1" y="55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dorovný svitek 13"/>
          <p:cNvSpPr/>
          <p:nvPr/>
        </p:nvSpPr>
        <p:spPr>
          <a:xfrm>
            <a:off x="251520" y="3527475"/>
            <a:ext cx="5112568" cy="3258341"/>
          </a:xfrm>
          <a:prstGeom prst="horizontalScroll">
            <a:avLst/>
          </a:prstGeom>
          <a:solidFill>
            <a:schemeClr val="bg1"/>
          </a:solidFill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466" r="100000">
                        <a14:foregroundMark x1="34469" y1="27525" x2="34469" y2="27525"/>
                        <a14:foregroundMark x1="71543" y1="27778" x2="71543" y2="27778"/>
                        <a14:foregroundMark x1="73146" y1="32071" x2="73146" y2="32071"/>
                        <a14:foregroundMark x1="66733" y1="30556" x2="66733" y2="30556"/>
                        <a14:foregroundMark x1="33066" y1="32576" x2="33066" y2="32576"/>
                        <a14:foregroundMark x1="38878" y1="31313" x2="38878" y2="313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0376" y="2615064"/>
            <a:ext cx="2893549" cy="2295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Vodorovný svitek 14"/>
          <p:cNvSpPr/>
          <p:nvPr/>
        </p:nvSpPr>
        <p:spPr>
          <a:xfrm>
            <a:off x="1211701" y="566689"/>
            <a:ext cx="3576323" cy="1438781"/>
          </a:xfrm>
          <a:prstGeom prst="horizontalScroll">
            <a:avLst/>
          </a:prstGeom>
          <a:solidFill>
            <a:schemeClr val="bg1"/>
          </a:solidFill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668775" y="980728"/>
            <a:ext cx="28154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Nota čtvrťová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74822" y="4054130"/>
            <a:ext cx="420123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Dobu jednu, kdo ji má?</a:t>
            </a:r>
          </a:p>
          <a:p>
            <a:r>
              <a:rPr lang="cs-CZ" sz="3200" b="1" dirty="0" smtClean="0"/>
              <a:t>Je to nota čtvrťová.</a:t>
            </a:r>
          </a:p>
          <a:p>
            <a:r>
              <a:rPr lang="cs-CZ" sz="3200" b="1" dirty="0" smtClean="0"/>
              <a:t>Bříško pěkně začerni</a:t>
            </a:r>
          </a:p>
          <a:p>
            <a:r>
              <a:rPr lang="cs-CZ" sz="3200" b="1" dirty="0" smtClean="0"/>
              <a:t>a nožičku připevni.</a:t>
            </a:r>
            <a:endParaRPr lang="cs-CZ" sz="3200" dirty="0"/>
          </a:p>
        </p:txBody>
      </p:sp>
      <p:grpSp>
        <p:nvGrpSpPr>
          <p:cNvPr id="2" name="Skupina 1"/>
          <p:cNvGrpSpPr/>
          <p:nvPr/>
        </p:nvGrpSpPr>
        <p:grpSpPr>
          <a:xfrm>
            <a:off x="4988435" y="182238"/>
            <a:ext cx="1535373" cy="1596979"/>
            <a:chOff x="4716016" y="260648"/>
            <a:chExt cx="2376264" cy="2232249"/>
          </a:xfrm>
        </p:grpSpPr>
        <p:cxnSp>
          <p:nvCxnSpPr>
            <p:cNvPr id="10" name="Přímá spojnice 9"/>
            <p:cNvCxnSpPr/>
            <p:nvPr/>
          </p:nvCxnSpPr>
          <p:spPr>
            <a:xfrm flipV="1">
              <a:off x="6629132" y="260648"/>
              <a:ext cx="0" cy="183620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Ovál 10"/>
            <p:cNvSpPr/>
            <p:nvPr/>
          </p:nvSpPr>
          <p:spPr>
            <a:xfrm>
              <a:off x="5220072" y="1484785"/>
              <a:ext cx="1409060" cy="1008112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4716016" y="2015824"/>
              <a:ext cx="2376264" cy="0"/>
            </a:xfrm>
            <a:prstGeom prst="line">
              <a:avLst/>
            </a:prstGeom>
            <a:ln w="508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Zaoblený obdélníkový popisek 6"/>
          <p:cNvSpPr/>
          <p:nvPr/>
        </p:nvSpPr>
        <p:spPr>
          <a:xfrm>
            <a:off x="874822" y="2096852"/>
            <a:ext cx="5178627" cy="1022298"/>
          </a:xfrm>
          <a:prstGeom prst="wedgeRoundRectCallout">
            <a:avLst>
              <a:gd name="adj1" fmla="val 67518"/>
              <a:gd name="adj2" fmla="val 124559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3600" dirty="0">
                <a:solidFill>
                  <a:prstClr val="black"/>
                </a:solidFill>
              </a:rPr>
              <a:t>Nauč se novou říkanku</a:t>
            </a:r>
            <a:r>
              <a:rPr lang="cs-CZ" sz="3600" dirty="0" smtClean="0">
                <a:solidFill>
                  <a:prstClr val="black"/>
                </a:solidFill>
              </a:rPr>
              <a:t>.</a:t>
            </a:r>
            <a:endParaRPr lang="cs-CZ" sz="36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0078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6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7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7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2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900"/>
                            </p:stCondLst>
                            <p:childTnLst>
                              <p:par>
                                <p:cTn id="23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8" grpId="0"/>
      <p:bldP spid="8" grpId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466" r="100000">
                        <a14:foregroundMark x1="34469" y1="27525" x2="34469" y2="27525"/>
                        <a14:foregroundMark x1="71543" y1="27778" x2="71543" y2="27778"/>
                        <a14:foregroundMark x1="73146" y1="32071" x2="73146" y2="32071"/>
                        <a14:foregroundMark x1="66733" y1="30556" x2="66733" y2="30556"/>
                        <a14:foregroundMark x1="33066" y1="32576" x2="33066" y2="32576"/>
                        <a14:foregroundMark x1="38878" y1="31313" x2="38878" y2="313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632" y="2276872"/>
            <a:ext cx="2287102" cy="1814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Vodorovný svitek 12"/>
          <p:cNvSpPr/>
          <p:nvPr/>
        </p:nvSpPr>
        <p:spPr>
          <a:xfrm>
            <a:off x="606445" y="689861"/>
            <a:ext cx="3864355" cy="1438781"/>
          </a:xfrm>
          <a:prstGeom prst="horizontalScroll">
            <a:avLst/>
          </a:prstGeom>
          <a:solidFill>
            <a:schemeClr val="bg1"/>
          </a:solidFill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130897" y="1086085"/>
            <a:ext cx="28154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Nota čtvrťová</a:t>
            </a:r>
            <a:endParaRPr lang="cs-CZ" sz="3600" b="1" dirty="0"/>
          </a:p>
        </p:txBody>
      </p:sp>
      <p:pic>
        <p:nvPicPr>
          <p:cNvPr id="4" name="Picture 3" descr="C:\Users\florianovar\AppData\Local\Microsoft\Windows\Temporary Internet Files\Content.IE5\FK5KBO0H\MC9003914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79778" y="5445224"/>
            <a:ext cx="1584176" cy="1255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Skupina 1"/>
          <p:cNvGrpSpPr/>
          <p:nvPr/>
        </p:nvGrpSpPr>
        <p:grpSpPr>
          <a:xfrm>
            <a:off x="5199338" y="400449"/>
            <a:ext cx="1584176" cy="1728193"/>
            <a:chOff x="4716016" y="260648"/>
            <a:chExt cx="2376264" cy="2232249"/>
          </a:xfrm>
        </p:grpSpPr>
        <p:cxnSp>
          <p:nvCxnSpPr>
            <p:cNvPr id="10" name="Přímá spojnice 9"/>
            <p:cNvCxnSpPr/>
            <p:nvPr/>
          </p:nvCxnSpPr>
          <p:spPr>
            <a:xfrm flipV="1">
              <a:off x="6629132" y="260648"/>
              <a:ext cx="0" cy="183620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Ovál 10"/>
            <p:cNvSpPr/>
            <p:nvPr/>
          </p:nvSpPr>
          <p:spPr>
            <a:xfrm>
              <a:off x="5220072" y="1484785"/>
              <a:ext cx="1409060" cy="1008112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4716016" y="2015824"/>
              <a:ext cx="2376264" cy="0"/>
            </a:xfrm>
            <a:prstGeom prst="line">
              <a:avLst/>
            </a:prstGeom>
            <a:ln w="508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" name="Zaoblený obdélníkový popisek 14"/>
          <p:cNvSpPr/>
          <p:nvPr/>
        </p:nvSpPr>
        <p:spPr>
          <a:xfrm>
            <a:off x="3050662" y="2348880"/>
            <a:ext cx="5502520" cy="1512168"/>
          </a:xfrm>
          <a:prstGeom prst="wedgeRoundRectCallout">
            <a:avLst>
              <a:gd name="adj1" fmla="val -75770"/>
              <a:gd name="adj2" fmla="val 27612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3200" b="1" dirty="0" smtClean="0">
                <a:solidFill>
                  <a:prstClr val="black"/>
                </a:solidFill>
              </a:rPr>
              <a:t>A jak budeme notu počítat?</a:t>
            </a:r>
          </a:p>
          <a:p>
            <a:pPr lvl="0" algn="ctr"/>
            <a:r>
              <a:rPr lang="cs-CZ" sz="3200" b="1" dirty="0" smtClean="0">
                <a:solidFill>
                  <a:prstClr val="black"/>
                </a:solidFill>
              </a:rPr>
              <a:t>Jablíčko (notu celou) si rozděl na 4 díly (noty čtvrťové).</a:t>
            </a:r>
            <a:endParaRPr lang="cs-CZ" sz="3200" b="1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376438" y="3931050"/>
            <a:ext cx="5643834" cy="1905136"/>
            <a:chOff x="1376438" y="3931050"/>
            <a:chExt cx="5643834" cy="1905136"/>
          </a:xfrm>
        </p:grpSpPr>
        <p:sp>
          <p:nvSpPr>
            <p:cNvPr id="20" name="Obláček 19"/>
            <p:cNvSpPr/>
            <p:nvPr/>
          </p:nvSpPr>
          <p:spPr>
            <a:xfrm>
              <a:off x="1376438" y="3931050"/>
              <a:ext cx="5643834" cy="1905136"/>
            </a:xfrm>
            <a:prstGeom prst="cloudCallout">
              <a:avLst>
                <a:gd name="adj1" fmla="val 58634"/>
                <a:gd name="adj2" fmla="val 26011"/>
              </a:avLst>
            </a:prstGeom>
            <a:solidFill>
              <a:schemeClr val="bg1"/>
            </a:solidFill>
            <a:ln w="63500">
              <a:solidFill>
                <a:srgbClr val="BF199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9" name="Picture 2" descr="C:\Users\florianovar\AppData\Local\Microsoft\Windows\Temporary Internet Files\Content.IE5\33D8KHVY\MC900441708[1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79712" y="4433432"/>
              <a:ext cx="782254" cy="7822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4" name="Picture 2" descr="C:\Users\florianovar\AppData\Local\Microsoft\Windows\Temporary Internet Files\Content.IE5\BHD1CVFS\MP900430948[1].jp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10000" b="90000" l="10000" r="90000">
                          <a14:foregroundMark x1="51106" y1="17773" x2="49558" y2="89355"/>
                          <a14:foregroundMark x1="68916" y1="58594" x2="68916" y2="58594"/>
                          <a14:foregroundMark x1="68916" y1="58594" x2="68916" y2="58594"/>
                          <a14:foregroundMark x1="51106" y1="20410" x2="75885" y2="26563"/>
                          <a14:foregroundMark x1="79757" y1="29980" x2="82080" y2="42285"/>
                          <a14:foregroundMark x1="82080" y1="43652" x2="84403" y2="55957"/>
                          <a14:foregroundMark x1="83628" y1="59961" x2="76659" y2="68164"/>
                          <a14:foregroundMark x1="73562" y1="70898" x2="69690" y2="78418"/>
                          <a14:foregroundMark x1="65044" y1="80469" x2="54204" y2="82520"/>
                          <a14:foregroundMark x1="54204" y1="82520" x2="54204" y2="82520"/>
                          <a14:foregroundMark x1="51106" y1="82520" x2="51106" y2="82520"/>
                          <a14:foregroundMark x1="59624" y1="72949" x2="59624" y2="72949"/>
                          <a14:foregroundMark x1="59624" y1="72949" x2="59624" y2="72949"/>
                          <a14:foregroundMark x1="60398" y1="66113" x2="60398" y2="66113"/>
                          <a14:foregroundMark x1="60398" y1="40918" x2="65044" y2="47754"/>
                          <a14:foregroundMark x1="68142" y1="45703" x2="73562" y2="38867"/>
                          <a14:foregroundMark x1="72788" y1="44336" x2="75885" y2="54590"/>
                          <a14:foregroundMark x1="74336" y1="57324" x2="70465" y2="65430"/>
                          <a14:foregroundMark x1="61947" y1="56641" x2="61947" y2="56641"/>
                          <a14:foregroundMark x1="61173" y1="56641" x2="58850" y2="52539"/>
                          <a14:foregroundMark x1="58850" y1="52539" x2="58850" y2="52539"/>
                          <a14:foregroundMark x1="58850" y1="49805" x2="58850" y2="49805"/>
                          <a14:foregroundMark x1="58850" y1="49121" x2="58850" y2="49121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68142" y1="46387" x2="68142" y2="46387"/>
                          <a14:foregroundMark x1="68142" y1="46387" x2="68142" y2="46387"/>
                          <a14:foregroundMark x1="68142" y1="46387" x2="68142" y2="46387"/>
                          <a14:foregroundMark x1="68916" y1="46387" x2="68916" y2="46387"/>
                          <a14:foregroundMark x1="68916" y1="46387" x2="68916" y2="51172"/>
                          <a14:foregroundMark x1="68916" y1="51172" x2="68916" y2="54590"/>
                          <a14:foregroundMark x1="68916" y1="54590" x2="68916" y2="54590"/>
                          <a14:foregroundMark x1="68916" y1="54590" x2="68916" y2="54590"/>
                          <a14:foregroundMark x1="68916" y1="53906" x2="68916" y2="53906"/>
                          <a14:foregroundMark x1="68916" y1="53906" x2="68916" y2="53906"/>
                          <a14:foregroundMark x1="68916" y1="53906" x2="68916" y2="53906"/>
                          <a14:foregroundMark x1="68916" y1="53906" x2="68916" y2="53906"/>
                          <a14:foregroundMark x1="68916" y1="53223" x2="68916" y2="53223"/>
                          <a14:foregroundMark x1="68916" y1="53223" x2="68916" y2="61328"/>
                          <a14:foregroundMark x1="68916" y1="61328" x2="68916" y2="64063"/>
                          <a14:foregroundMark x1="68916" y1="64063" x2="68916" y2="64063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063" x2="68916" y2="64063"/>
                          <a14:foregroundMark x1="68916" y1="64063" x2="68916" y2="64063"/>
                          <a14:foregroundMark x1="68916" y1="64063" x2="68916" y2="64063"/>
                          <a14:foregroundMark x1="65819" y1="74316" x2="65819" y2="74316"/>
                          <a14:foregroundMark x1="65819" y1="74316" x2="65819" y2="74316"/>
                          <a14:foregroundMark x1="65819" y1="74316" x2="65819" y2="74316"/>
                          <a14:foregroundMark x1="65819" y1="74316" x2="65819" y2="74316"/>
                          <a14:foregroundMark x1="65819" y1="74316" x2="65819" y2="74316"/>
                          <a14:foregroundMark x1="65819" y1="75000" x2="58850" y2="66113"/>
                          <a14:foregroundMark x1="58850" y1="66113" x2="58850" y2="66113"/>
                          <a14:foregroundMark x1="58850" y1="66113" x2="57301" y2="63379"/>
                          <a14:foregroundMark x1="57301" y1="63379" x2="57301" y2="63379"/>
                          <a14:foregroundMark x1="57301" y1="63379" x2="57301" y2="63379"/>
                          <a14:foregroundMark x1="57301" y1="62695" x2="57301" y2="62695"/>
                          <a14:foregroundMark x1="57301" y1="62695" x2="57301" y2="62695"/>
                          <a14:foregroundMark x1="57301" y1="62695" x2="57301" y2="62695"/>
                          <a14:foregroundMark x1="57301" y1="62695" x2="57301" y2="62695"/>
                          <a14:foregroundMark x1="57301" y1="62695" x2="57301" y2="62695"/>
                          <a14:foregroundMark x1="55752" y1="61328" x2="55752" y2="61328"/>
                          <a14:foregroundMark x1="52655" y1="59961" x2="52655" y2="59961"/>
                          <a14:foregroundMark x1="67367" y1="70215" x2="67367" y2="70215"/>
                          <a14:foregroundMark x1="54204" y1="60645" x2="54204" y2="60645"/>
                        </a14:backgroundRemoval>
                      </a14:imgEffect>
                      <a14:imgEffect>
                        <a14:brightnessContrast bright="-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33290" y="4322399"/>
              <a:ext cx="920383" cy="10425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5" name="Picture 2" descr="C:\Users\florianovar\AppData\Local\Microsoft\Windows\Temporary Internet Files\Content.IE5\BHD1CVFS\MP900430948[1].jp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10000" b="90000" l="10000" r="90000">
                          <a14:foregroundMark x1="51106" y1="17773" x2="49558" y2="89355"/>
                          <a14:foregroundMark x1="68916" y1="58594" x2="68916" y2="58594"/>
                          <a14:foregroundMark x1="68916" y1="58594" x2="68916" y2="58594"/>
                          <a14:foregroundMark x1="51106" y1="20410" x2="75885" y2="26563"/>
                          <a14:foregroundMark x1="79757" y1="29980" x2="82080" y2="42285"/>
                          <a14:foregroundMark x1="82080" y1="43652" x2="84403" y2="55957"/>
                          <a14:foregroundMark x1="83628" y1="59961" x2="76659" y2="68164"/>
                          <a14:foregroundMark x1="73562" y1="70898" x2="69690" y2="78418"/>
                          <a14:foregroundMark x1="65044" y1="80469" x2="54204" y2="82520"/>
                          <a14:foregroundMark x1="54204" y1="82520" x2="54204" y2="82520"/>
                          <a14:foregroundMark x1="51106" y1="82520" x2="51106" y2="82520"/>
                          <a14:foregroundMark x1="59624" y1="72949" x2="59624" y2="72949"/>
                          <a14:foregroundMark x1="59624" y1="72949" x2="59624" y2="72949"/>
                          <a14:foregroundMark x1="60398" y1="66113" x2="60398" y2="66113"/>
                          <a14:foregroundMark x1="60398" y1="40918" x2="65044" y2="47754"/>
                          <a14:foregroundMark x1="68142" y1="45703" x2="73562" y2="38867"/>
                          <a14:foregroundMark x1="72788" y1="44336" x2="75885" y2="54590"/>
                          <a14:foregroundMark x1="74336" y1="57324" x2="70465" y2="65430"/>
                          <a14:foregroundMark x1="61947" y1="56641" x2="61947" y2="56641"/>
                          <a14:foregroundMark x1="61173" y1="56641" x2="58850" y2="52539"/>
                          <a14:foregroundMark x1="58850" y1="52539" x2="58850" y2="52539"/>
                          <a14:foregroundMark x1="58850" y1="49805" x2="58850" y2="49805"/>
                          <a14:foregroundMark x1="58850" y1="49121" x2="58850" y2="49121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68142" y1="46387" x2="68142" y2="46387"/>
                          <a14:foregroundMark x1="68142" y1="46387" x2="68142" y2="46387"/>
                          <a14:foregroundMark x1="68142" y1="46387" x2="68142" y2="46387"/>
                          <a14:foregroundMark x1="68916" y1="46387" x2="68916" y2="46387"/>
                          <a14:foregroundMark x1="68916" y1="46387" x2="68916" y2="51172"/>
                          <a14:foregroundMark x1="68916" y1="51172" x2="68916" y2="54590"/>
                          <a14:foregroundMark x1="68916" y1="54590" x2="68916" y2="54590"/>
                          <a14:foregroundMark x1="68916" y1="54590" x2="68916" y2="54590"/>
                          <a14:foregroundMark x1="68916" y1="53906" x2="68916" y2="53906"/>
                          <a14:foregroundMark x1="68916" y1="53906" x2="68916" y2="53906"/>
                          <a14:foregroundMark x1="68916" y1="53906" x2="68916" y2="53906"/>
                          <a14:foregroundMark x1="68916" y1="53906" x2="68916" y2="53906"/>
                          <a14:foregroundMark x1="68916" y1="53223" x2="68916" y2="53223"/>
                          <a14:foregroundMark x1="68916" y1="53223" x2="68916" y2="61328"/>
                          <a14:foregroundMark x1="68916" y1="61328" x2="68916" y2="64063"/>
                          <a14:foregroundMark x1="68916" y1="64063" x2="68916" y2="64063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063" x2="68916" y2="64063"/>
                          <a14:foregroundMark x1="68916" y1="64063" x2="68916" y2="64063"/>
                          <a14:foregroundMark x1="68916" y1="64063" x2="68916" y2="64063"/>
                          <a14:foregroundMark x1="65819" y1="74316" x2="65819" y2="74316"/>
                          <a14:foregroundMark x1="65819" y1="74316" x2="65819" y2="74316"/>
                          <a14:foregroundMark x1="65819" y1="74316" x2="65819" y2="74316"/>
                          <a14:foregroundMark x1="65819" y1="74316" x2="65819" y2="74316"/>
                          <a14:foregroundMark x1="65819" y1="74316" x2="65819" y2="74316"/>
                          <a14:foregroundMark x1="65819" y1="75000" x2="58850" y2="66113"/>
                          <a14:foregroundMark x1="58850" y1="66113" x2="58850" y2="66113"/>
                          <a14:foregroundMark x1="58850" y1="66113" x2="57301" y2="63379"/>
                          <a14:foregroundMark x1="57301" y1="63379" x2="57301" y2="63379"/>
                          <a14:foregroundMark x1="57301" y1="63379" x2="57301" y2="63379"/>
                          <a14:foregroundMark x1="57301" y1="62695" x2="57301" y2="62695"/>
                          <a14:foregroundMark x1="57301" y1="62695" x2="57301" y2="62695"/>
                          <a14:foregroundMark x1="57301" y1="62695" x2="57301" y2="62695"/>
                          <a14:foregroundMark x1="57301" y1="62695" x2="57301" y2="62695"/>
                          <a14:foregroundMark x1="57301" y1="62695" x2="57301" y2="62695"/>
                          <a14:foregroundMark x1="55752" y1="61328" x2="55752" y2="61328"/>
                          <a14:foregroundMark x1="52655" y1="59961" x2="52655" y2="59961"/>
                          <a14:foregroundMark x1="67367" y1="70215" x2="67367" y2="70215"/>
                          <a14:foregroundMark x1="54204" y1="60645" x2="54204" y2="60645"/>
                        </a14:backgroundRemoval>
                      </a14:imgEffect>
                      <a14:imgEffect>
                        <a14:brightnessContrast bright="-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38163" y="4345709"/>
              <a:ext cx="920383" cy="10425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6" name="Picture 2" descr="C:\Users\florianovar\AppData\Local\Microsoft\Windows\Temporary Internet Files\Content.IE5\BHD1CVFS\MP900430948[1].jp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10000" b="90000" l="10000" r="90000">
                          <a14:foregroundMark x1="51106" y1="17773" x2="49558" y2="89355"/>
                          <a14:foregroundMark x1="68916" y1="58594" x2="68916" y2="58594"/>
                          <a14:foregroundMark x1="68916" y1="58594" x2="68916" y2="58594"/>
                          <a14:foregroundMark x1="51106" y1="20410" x2="75885" y2="26563"/>
                          <a14:foregroundMark x1="79757" y1="29980" x2="82080" y2="42285"/>
                          <a14:foregroundMark x1="82080" y1="43652" x2="84403" y2="55957"/>
                          <a14:foregroundMark x1="83628" y1="59961" x2="76659" y2="68164"/>
                          <a14:foregroundMark x1="73562" y1="70898" x2="69690" y2="78418"/>
                          <a14:foregroundMark x1="65044" y1="80469" x2="54204" y2="82520"/>
                          <a14:foregroundMark x1="54204" y1="82520" x2="54204" y2="82520"/>
                          <a14:foregroundMark x1="51106" y1="82520" x2="51106" y2="82520"/>
                          <a14:foregroundMark x1="59624" y1="72949" x2="59624" y2="72949"/>
                          <a14:foregroundMark x1="59624" y1="72949" x2="59624" y2="72949"/>
                          <a14:foregroundMark x1="60398" y1="66113" x2="60398" y2="66113"/>
                          <a14:foregroundMark x1="60398" y1="40918" x2="65044" y2="47754"/>
                          <a14:foregroundMark x1="68142" y1="45703" x2="73562" y2="38867"/>
                          <a14:foregroundMark x1="72788" y1="44336" x2="75885" y2="54590"/>
                          <a14:foregroundMark x1="74336" y1="57324" x2="70465" y2="65430"/>
                          <a14:foregroundMark x1="61947" y1="56641" x2="61947" y2="56641"/>
                          <a14:foregroundMark x1="61173" y1="56641" x2="58850" y2="52539"/>
                          <a14:foregroundMark x1="58850" y1="52539" x2="58850" y2="52539"/>
                          <a14:foregroundMark x1="58850" y1="49805" x2="58850" y2="49805"/>
                          <a14:foregroundMark x1="58850" y1="49121" x2="58850" y2="49121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68142" y1="46387" x2="68142" y2="46387"/>
                          <a14:foregroundMark x1="68142" y1="46387" x2="68142" y2="46387"/>
                          <a14:foregroundMark x1="68142" y1="46387" x2="68142" y2="46387"/>
                          <a14:foregroundMark x1="68916" y1="46387" x2="68916" y2="46387"/>
                          <a14:foregroundMark x1="68916" y1="46387" x2="68916" y2="51172"/>
                          <a14:foregroundMark x1="68916" y1="51172" x2="68916" y2="54590"/>
                          <a14:foregroundMark x1="68916" y1="54590" x2="68916" y2="54590"/>
                          <a14:foregroundMark x1="68916" y1="54590" x2="68916" y2="54590"/>
                          <a14:foregroundMark x1="68916" y1="53906" x2="68916" y2="53906"/>
                          <a14:foregroundMark x1="68916" y1="53906" x2="68916" y2="53906"/>
                          <a14:foregroundMark x1="68916" y1="53906" x2="68916" y2="53906"/>
                          <a14:foregroundMark x1="68916" y1="53906" x2="68916" y2="53906"/>
                          <a14:foregroundMark x1="68916" y1="53223" x2="68916" y2="53223"/>
                          <a14:foregroundMark x1="68916" y1="53223" x2="68916" y2="61328"/>
                          <a14:foregroundMark x1="68916" y1="61328" x2="68916" y2="64063"/>
                          <a14:foregroundMark x1="68916" y1="64063" x2="68916" y2="64063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063" x2="68916" y2="64063"/>
                          <a14:foregroundMark x1="68916" y1="64063" x2="68916" y2="64063"/>
                          <a14:foregroundMark x1="68916" y1="64063" x2="68916" y2="64063"/>
                          <a14:foregroundMark x1="65819" y1="74316" x2="65819" y2="74316"/>
                          <a14:foregroundMark x1="65819" y1="74316" x2="65819" y2="74316"/>
                          <a14:foregroundMark x1="65819" y1="74316" x2="65819" y2="74316"/>
                          <a14:foregroundMark x1="65819" y1="74316" x2="65819" y2="74316"/>
                          <a14:foregroundMark x1="65819" y1="74316" x2="65819" y2="74316"/>
                          <a14:foregroundMark x1="65819" y1="75000" x2="58850" y2="66113"/>
                          <a14:foregroundMark x1="58850" y1="66113" x2="58850" y2="66113"/>
                          <a14:foregroundMark x1="58850" y1="66113" x2="57301" y2="63379"/>
                          <a14:foregroundMark x1="57301" y1="63379" x2="57301" y2="63379"/>
                          <a14:foregroundMark x1="57301" y1="63379" x2="57301" y2="63379"/>
                          <a14:foregroundMark x1="57301" y1="62695" x2="57301" y2="62695"/>
                          <a14:foregroundMark x1="57301" y1="62695" x2="57301" y2="62695"/>
                          <a14:foregroundMark x1="57301" y1="62695" x2="57301" y2="62695"/>
                          <a14:foregroundMark x1="57301" y1="62695" x2="57301" y2="62695"/>
                          <a14:foregroundMark x1="57301" y1="62695" x2="57301" y2="62695"/>
                          <a14:foregroundMark x1="55752" y1="61328" x2="55752" y2="61328"/>
                          <a14:foregroundMark x1="52655" y1="59961" x2="52655" y2="59961"/>
                          <a14:foregroundMark x1="67367" y1="70215" x2="67367" y2="70215"/>
                          <a14:foregroundMark x1="54204" y1="60645" x2="54204" y2="60645"/>
                        </a14:backgroundRemoval>
                      </a14:imgEffect>
                      <a14:imgEffect>
                        <a14:brightnessContrast bright="-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70800" y="4345709"/>
              <a:ext cx="920383" cy="10425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7" name="Picture 2" descr="C:\Users\florianovar\AppData\Local\Microsoft\Windows\Temporary Internet Files\Content.IE5\BHD1CVFS\MP900430948[1].jp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10000" b="90000" l="10000" r="90000">
                          <a14:foregroundMark x1="51106" y1="17773" x2="49558" y2="89355"/>
                          <a14:foregroundMark x1="68916" y1="58594" x2="68916" y2="58594"/>
                          <a14:foregroundMark x1="68916" y1="58594" x2="68916" y2="58594"/>
                          <a14:foregroundMark x1="51106" y1="20410" x2="75885" y2="26563"/>
                          <a14:foregroundMark x1="79757" y1="29980" x2="82080" y2="42285"/>
                          <a14:foregroundMark x1="82080" y1="43652" x2="84403" y2="55957"/>
                          <a14:foregroundMark x1="83628" y1="59961" x2="76659" y2="68164"/>
                          <a14:foregroundMark x1="73562" y1="70898" x2="69690" y2="78418"/>
                          <a14:foregroundMark x1="65044" y1="80469" x2="54204" y2="82520"/>
                          <a14:foregroundMark x1="54204" y1="82520" x2="54204" y2="82520"/>
                          <a14:foregroundMark x1="51106" y1="82520" x2="51106" y2="82520"/>
                          <a14:foregroundMark x1="59624" y1="72949" x2="59624" y2="72949"/>
                          <a14:foregroundMark x1="59624" y1="72949" x2="59624" y2="72949"/>
                          <a14:foregroundMark x1="60398" y1="66113" x2="60398" y2="66113"/>
                          <a14:foregroundMark x1="60398" y1="40918" x2="65044" y2="47754"/>
                          <a14:foregroundMark x1="68142" y1="45703" x2="73562" y2="38867"/>
                          <a14:foregroundMark x1="72788" y1="44336" x2="75885" y2="54590"/>
                          <a14:foregroundMark x1="74336" y1="57324" x2="70465" y2="65430"/>
                          <a14:foregroundMark x1="61947" y1="56641" x2="61947" y2="56641"/>
                          <a14:foregroundMark x1="61173" y1="56641" x2="58850" y2="52539"/>
                          <a14:foregroundMark x1="58850" y1="52539" x2="58850" y2="52539"/>
                          <a14:foregroundMark x1="58850" y1="49805" x2="58850" y2="49805"/>
                          <a14:foregroundMark x1="58850" y1="49121" x2="58850" y2="49121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68142" y1="46387" x2="68142" y2="46387"/>
                          <a14:foregroundMark x1="68142" y1="46387" x2="68142" y2="46387"/>
                          <a14:foregroundMark x1="68142" y1="46387" x2="68142" y2="46387"/>
                          <a14:foregroundMark x1="68916" y1="46387" x2="68916" y2="46387"/>
                          <a14:foregroundMark x1="68916" y1="46387" x2="68916" y2="51172"/>
                          <a14:foregroundMark x1="68916" y1="51172" x2="68916" y2="54590"/>
                          <a14:foregroundMark x1="68916" y1="54590" x2="68916" y2="54590"/>
                          <a14:foregroundMark x1="68916" y1="54590" x2="68916" y2="54590"/>
                          <a14:foregroundMark x1="68916" y1="53906" x2="68916" y2="53906"/>
                          <a14:foregroundMark x1="68916" y1="53906" x2="68916" y2="53906"/>
                          <a14:foregroundMark x1="68916" y1="53906" x2="68916" y2="53906"/>
                          <a14:foregroundMark x1="68916" y1="53906" x2="68916" y2="53906"/>
                          <a14:foregroundMark x1="68916" y1="53223" x2="68916" y2="53223"/>
                          <a14:foregroundMark x1="68916" y1="53223" x2="68916" y2="61328"/>
                          <a14:foregroundMark x1="68916" y1="61328" x2="68916" y2="64063"/>
                          <a14:foregroundMark x1="68916" y1="64063" x2="68916" y2="64063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063" x2="68916" y2="64063"/>
                          <a14:foregroundMark x1="68916" y1="64063" x2="68916" y2="64063"/>
                          <a14:foregroundMark x1="68916" y1="64063" x2="68916" y2="64063"/>
                          <a14:foregroundMark x1="65819" y1="74316" x2="65819" y2="74316"/>
                          <a14:foregroundMark x1="65819" y1="74316" x2="65819" y2="74316"/>
                          <a14:foregroundMark x1="65819" y1="74316" x2="65819" y2="74316"/>
                          <a14:foregroundMark x1="65819" y1="74316" x2="65819" y2="74316"/>
                          <a14:foregroundMark x1="65819" y1="74316" x2="65819" y2="74316"/>
                          <a14:foregroundMark x1="65819" y1="75000" x2="58850" y2="66113"/>
                          <a14:foregroundMark x1="58850" y1="66113" x2="58850" y2="66113"/>
                          <a14:foregroundMark x1="58850" y1="66113" x2="57301" y2="63379"/>
                          <a14:foregroundMark x1="57301" y1="63379" x2="57301" y2="63379"/>
                          <a14:foregroundMark x1="57301" y1="63379" x2="57301" y2="63379"/>
                          <a14:foregroundMark x1="57301" y1="62695" x2="57301" y2="62695"/>
                          <a14:foregroundMark x1="57301" y1="62695" x2="57301" y2="62695"/>
                          <a14:foregroundMark x1="57301" y1="62695" x2="57301" y2="62695"/>
                          <a14:foregroundMark x1="57301" y1="62695" x2="57301" y2="62695"/>
                          <a14:foregroundMark x1="57301" y1="62695" x2="57301" y2="62695"/>
                          <a14:foregroundMark x1="55752" y1="61328" x2="55752" y2="61328"/>
                          <a14:foregroundMark x1="52655" y1="59961" x2="52655" y2="59961"/>
                          <a14:foregroundMark x1="67367" y1="70215" x2="67367" y2="70215"/>
                          <a14:foregroundMark x1="54204" y1="60645" x2="54204" y2="60645"/>
                        </a14:backgroundRemoval>
                      </a14:imgEffect>
                      <a14:imgEffect>
                        <a14:brightnessContrast bright="-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68771" y="4330659"/>
              <a:ext cx="920383" cy="10425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8" name="Obdélník 27"/>
            <p:cNvSpPr/>
            <p:nvPr/>
          </p:nvSpPr>
          <p:spPr>
            <a:xfrm>
              <a:off x="3493481" y="4523892"/>
              <a:ext cx="343740" cy="71945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4227877" y="4527358"/>
              <a:ext cx="343740" cy="71945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4930991" y="4530288"/>
              <a:ext cx="343740" cy="71945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bdélník 30"/>
            <p:cNvSpPr/>
            <p:nvPr/>
          </p:nvSpPr>
          <p:spPr>
            <a:xfrm>
              <a:off x="5630052" y="4533113"/>
              <a:ext cx="343740" cy="71945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3501232" y="4618764"/>
              <a:ext cx="39946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+</a:t>
              </a:r>
              <a:endParaRPr lang="cs-CZ" sz="3200" dirty="0"/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4227877" y="4630911"/>
              <a:ext cx="39946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+</a:t>
              </a:r>
              <a:endParaRPr lang="cs-CZ" sz="3200" dirty="0"/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4945905" y="4594695"/>
              <a:ext cx="39946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+</a:t>
              </a:r>
              <a:endParaRPr lang="cs-CZ" sz="3200" dirty="0"/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2761966" y="4621730"/>
              <a:ext cx="39946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=</a:t>
              </a:r>
              <a:endParaRPr lang="cs-CZ" sz="3200" dirty="0"/>
            </a:p>
          </p:txBody>
        </p:sp>
      </p:grpSp>
    </p:spTree>
    <p:extLst>
      <p:ext uri="{BB962C8B-B14F-4D97-AF65-F5344CB8AC3E}">
        <p14:creationId xmlns:p14="http://schemas.microsoft.com/office/powerpoint/2010/main" val="1274862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9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18" dur="19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9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3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Users\florianovar\AppData\Local\Microsoft\Windows\Temporary Internet Files\Content.IE5\FK5KBO0H\MC900391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723" y="5928754"/>
            <a:ext cx="1224136" cy="858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2" name="Vodorovný svitek 31"/>
          <p:cNvSpPr/>
          <p:nvPr/>
        </p:nvSpPr>
        <p:spPr>
          <a:xfrm>
            <a:off x="284936" y="2220619"/>
            <a:ext cx="3191149" cy="1391840"/>
          </a:xfrm>
          <a:prstGeom prst="horizontalScroll">
            <a:avLst/>
          </a:prstGeom>
          <a:solidFill>
            <a:schemeClr val="bg1"/>
          </a:solidFill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81747" y="2580670"/>
            <a:ext cx="25221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Nota půlová</a:t>
            </a:r>
            <a:endParaRPr lang="cs-CZ" sz="3600" b="1" dirty="0"/>
          </a:p>
        </p:txBody>
      </p:sp>
      <p:sp>
        <p:nvSpPr>
          <p:cNvPr id="21" name="Vodorovný svitek 20"/>
          <p:cNvSpPr/>
          <p:nvPr/>
        </p:nvSpPr>
        <p:spPr>
          <a:xfrm>
            <a:off x="273437" y="451814"/>
            <a:ext cx="2808312" cy="1438781"/>
          </a:xfrm>
          <a:prstGeom prst="horizontalScroll">
            <a:avLst/>
          </a:prstGeom>
          <a:solidFill>
            <a:schemeClr val="bg1"/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3600" b="1" dirty="0">
                <a:solidFill>
                  <a:prstClr val="black"/>
                </a:solidFill>
              </a:rPr>
              <a:t>Nota </a:t>
            </a:r>
            <a:r>
              <a:rPr lang="cs-CZ" sz="3600" b="1" dirty="0" smtClean="0">
                <a:solidFill>
                  <a:prstClr val="black"/>
                </a:solidFill>
              </a:rPr>
              <a:t>celá</a:t>
            </a:r>
            <a:endParaRPr lang="cs-CZ" sz="3600" b="1" dirty="0">
              <a:solidFill>
                <a:prstClr val="black"/>
              </a:solidFill>
            </a:endParaRPr>
          </a:p>
        </p:txBody>
      </p:sp>
      <p:sp>
        <p:nvSpPr>
          <p:cNvPr id="31" name="Vodorovný svitek 30"/>
          <p:cNvSpPr/>
          <p:nvPr/>
        </p:nvSpPr>
        <p:spPr>
          <a:xfrm>
            <a:off x="215060" y="3964805"/>
            <a:ext cx="3326016" cy="1438781"/>
          </a:xfrm>
          <a:prstGeom prst="horizontalScroll">
            <a:avLst/>
          </a:prstGeom>
          <a:solidFill>
            <a:schemeClr val="bg1"/>
          </a:solidFill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extovéPole 32"/>
          <p:cNvSpPr txBox="1"/>
          <p:nvPr/>
        </p:nvSpPr>
        <p:spPr>
          <a:xfrm>
            <a:off x="590868" y="4339811"/>
            <a:ext cx="28154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Nota čtvrťová</a:t>
            </a:r>
            <a:endParaRPr lang="cs-CZ" sz="3600" b="1" dirty="0"/>
          </a:p>
        </p:txBody>
      </p:sp>
      <p:grpSp>
        <p:nvGrpSpPr>
          <p:cNvPr id="7" name="Skupina 6"/>
          <p:cNvGrpSpPr/>
          <p:nvPr/>
        </p:nvGrpSpPr>
        <p:grpSpPr>
          <a:xfrm>
            <a:off x="4409377" y="1392454"/>
            <a:ext cx="3875779" cy="1808838"/>
            <a:chOff x="4409377" y="1392454"/>
            <a:chExt cx="3875779" cy="1808838"/>
          </a:xfrm>
        </p:grpSpPr>
        <p:grpSp>
          <p:nvGrpSpPr>
            <p:cNvPr id="14" name="Skupina 13"/>
            <p:cNvGrpSpPr/>
            <p:nvPr/>
          </p:nvGrpSpPr>
          <p:grpSpPr>
            <a:xfrm>
              <a:off x="4409377" y="2261976"/>
              <a:ext cx="1035627" cy="918435"/>
              <a:chOff x="5220072" y="3389833"/>
              <a:chExt cx="1944216" cy="1839366"/>
            </a:xfrm>
          </p:grpSpPr>
          <p:sp>
            <p:nvSpPr>
              <p:cNvPr id="17" name="Ovál 16"/>
              <p:cNvSpPr/>
              <p:nvPr/>
            </p:nvSpPr>
            <p:spPr>
              <a:xfrm>
                <a:off x="5652120" y="4451343"/>
                <a:ext cx="1049020" cy="777856"/>
              </a:xfrm>
              <a:prstGeom prst="ellipse">
                <a:avLst/>
              </a:prstGeom>
              <a:noFill/>
              <a:ln w="762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8" name="Přímá spojnice 17"/>
              <p:cNvCxnSpPr>
                <a:stCxn id="17" idx="6"/>
              </p:cNvCxnSpPr>
              <p:nvPr/>
            </p:nvCxnSpPr>
            <p:spPr>
              <a:xfrm flipV="1">
                <a:off x="6701140" y="3389833"/>
                <a:ext cx="0" cy="1450438"/>
              </a:xfrm>
              <a:prstGeom prst="line">
                <a:avLst/>
              </a:prstGeom>
              <a:ln w="762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nice 18"/>
              <p:cNvCxnSpPr/>
              <p:nvPr/>
            </p:nvCxnSpPr>
            <p:spPr>
              <a:xfrm>
                <a:off x="5220072" y="4828278"/>
                <a:ext cx="1944216" cy="2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2" name="Skupina 21"/>
            <p:cNvGrpSpPr/>
            <p:nvPr/>
          </p:nvGrpSpPr>
          <p:grpSpPr>
            <a:xfrm>
              <a:off x="6957340" y="2282857"/>
              <a:ext cx="1035627" cy="918435"/>
              <a:chOff x="5220072" y="3389833"/>
              <a:chExt cx="1944216" cy="1839366"/>
            </a:xfrm>
          </p:grpSpPr>
          <p:sp>
            <p:nvSpPr>
              <p:cNvPr id="23" name="Ovál 22"/>
              <p:cNvSpPr/>
              <p:nvPr/>
            </p:nvSpPr>
            <p:spPr>
              <a:xfrm>
                <a:off x="5652120" y="4451343"/>
                <a:ext cx="1049020" cy="777856"/>
              </a:xfrm>
              <a:prstGeom prst="ellipse">
                <a:avLst/>
              </a:prstGeom>
              <a:noFill/>
              <a:ln w="762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4" name="Přímá spojnice 23"/>
              <p:cNvCxnSpPr>
                <a:stCxn id="23" idx="6"/>
              </p:cNvCxnSpPr>
              <p:nvPr/>
            </p:nvCxnSpPr>
            <p:spPr>
              <a:xfrm flipV="1">
                <a:off x="6701140" y="3389833"/>
                <a:ext cx="0" cy="1450438"/>
              </a:xfrm>
              <a:prstGeom prst="line">
                <a:avLst/>
              </a:prstGeom>
              <a:ln w="762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nice 24"/>
              <p:cNvCxnSpPr/>
              <p:nvPr/>
            </p:nvCxnSpPr>
            <p:spPr>
              <a:xfrm>
                <a:off x="5220072" y="4828278"/>
                <a:ext cx="1944216" cy="2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5" name="Přímá spojnice se šipkou 4"/>
            <p:cNvCxnSpPr/>
            <p:nvPr/>
          </p:nvCxnSpPr>
          <p:spPr>
            <a:xfrm flipH="1">
              <a:off x="5198300" y="1740251"/>
              <a:ext cx="1191152" cy="463098"/>
            </a:xfrm>
            <a:prstGeom prst="straightConnector1">
              <a:avLst/>
            </a:prstGeom>
            <a:ln w="76200">
              <a:solidFill>
                <a:srgbClr val="FFFF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nice se šipkou 29"/>
            <p:cNvCxnSpPr/>
            <p:nvPr/>
          </p:nvCxnSpPr>
          <p:spPr>
            <a:xfrm>
              <a:off x="6312966" y="1740251"/>
              <a:ext cx="1338126" cy="463098"/>
            </a:xfrm>
            <a:prstGeom prst="straightConnector1">
              <a:avLst/>
            </a:prstGeom>
            <a:ln w="76200">
              <a:solidFill>
                <a:srgbClr val="FFFF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65" name="Picture 2" descr="C:\Users\florianovar\AppData\Local\Microsoft\Windows\Temporary Internet Files\Content.IE5\BHD1CVFS\MP900430948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10000" b="90000" l="10000" r="90000">
                          <a14:foregroundMark x1="51106" y1="17773" x2="49558" y2="89355"/>
                          <a14:foregroundMark x1="68916" y1="58594" x2="68916" y2="58594"/>
                          <a14:foregroundMark x1="68916" y1="58594" x2="68916" y2="58594"/>
                          <a14:foregroundMark x1="51106" y1="20410" x2="75885" y2="26563"/>
                          <a14:foregroundMark x1="79757" y1="29980" x2="82080" y2="42285"/>
                          <a14:foregroundMark x1="82080" y1="43652" x2="84403" y2="55957"/>
                          <a14:foregroundMark x1="83628" y1="59961" x2="76659" y2="68164"/>
                          <a14:foregroundMark x1="73562" y1="70898" x2="69690" y2="78418"/>
                          <a14:foregroundMark x1="65044" y1="80469" x2="54204" y2="82520"/>
                          <a14:foregroundMark x1="54204" y1="82520" x2="54204" y2="82520"/>
                          <a14:foregroundMark x1="51106" y1="82520" x2="51106" y2="82520"/>
                          <a14:foregroundMark x1="59624" y1="72949" x2="59624" y2="72949"/>
                          <a14:foregroundMark x1="59624" y1="72949" x2="59624" y2="72949"/>
                          <a14:foregroundMark x1="60398" y1="66113" x2="60398" y2="66113"/>
                          <a14:foregroundMark x1="60398" y1="40918" x2="65044" y2="47754"/>
                          <a14:foregroundMark x1="68142" y1="45703" x2="73562" y2="38867"/>
                          <a14:foregroundMark x1="72788" y1="44336" x2="75885" y2="54590"/>
                          <a14:foregroundMark x1="74336" y1="57324" x2="70465" y2="65430"/>
                          <a14:foregroundMark x1="61947" y1="56641" x2="61947" y2="56641"/>
                          <a14:foregroundMark x1="61173" y1="56641" x2="58850" y2="52539"/>
                          <a14:foregroundMark x1="58850" y1="52539" x2="58850" y2="52539"/>
                          <a14:foregroundMark x1="58850" y1="49805" x2="58850" y2="49805"/>
                          <a14:foregroundMark x1="58850" y1="49121" x2="58850" y2="49121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68142" y1="46387" x2="68142" y2="46387"/>
                          <a14:foregroundMark x1="68142" y1="46387" x2="68142" y2="46387"/>
                          <a14:foregroundMark x1="68142" y1="46387" x2="68142" y2="46387"/>
                          <a14:foregroundMark x1="68916" y1="46387" x2="68916" y2="46387"/>
                          <a14:foregroundMark x1="68916" y1="46387" x2="68916" y2="51172"/>
                          <a14:foregroundMark x1="68916" y1="51172" x2="68916" y2="54590"/>
                          <a14:foregroundMark x1="68916" y1="54590" x2="68916" y2="54590"/>
                          <a14:foregroundMark x1="68916" y1="54590" x2="68916" y2="54590"/>
                          <a14:foregroundMark x1="68916" y1="53906" x2="68916" y2="53906"/>
                          <a14:foregroundMark x1="68916" y1="53906" x2="68916" y2="53906"/>
                          <a14:foregroundMark x1="68916" y1="53906" x2="68916" y2="53906"/>
                          <a14:foregroundMark x1="68916" y1="53906" x2="68916" y2="53906"/>
                          <a14:foregroundMark x1="68916" y1="53223" x2="68916" y2="53223"/>
                          <a14:foregroundMark x1="68916" y1="53223" x2="68916" y2="61328"/>
                          <a14:foregroundMark x1="68916" y1="61328" x2="68916" y2="64063"/>
                          <a14:foregroundMark x1="68916" y1="64063" x2="68916" y2="64063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063" x2="68916" y2="64063"/>
                          <a14:foregroundMark x1="68916" y1="64063" x2="68916" y2="64063"/>
                          <a14:foregroundMark x1="68916" y1="64063" x2="68916" y2="64063"/>
                          <a14:foregroundMark x1="65819" y1="74316" x2="65819" y2="74316"/>
                          <a14:foregroundMark x1="65819" y1="74316" x2="65819" y2="74316"/>
                          <a14:foregroundMark x1="65819" y1="74316" x2="65819" y2="74316"/>
                          <a14:foregroundMark x1="65819" y1="74316" x2="65819" y2="74316"/>
                          <a14:foregroundMark x1="65819" y1="74316" x2="65819" y2="74316"/>
                          <a14:foregroundMark x1="65819" y1="75000" x2="58850" y2="66113"/>
                          <a14:foregroundMark x1="58850" y1="66113" x2="58850" y2="66113"/>
                          <a14:foregroundMark x1="58850" y1="66113" x2="57301" y2="63379"/>
                          <a14:foregroundMark x1="57301" y1="63379" x2="57301" y2="63379"/>
                          <a14:foregroundMark x1="57301" y1="63379" x2="57301" y2="63379"/>
                          <a14:foregroundMark x1="57301" y1="62695" x2="57301" y2="62695"/>
                          <a14:foregroundMark x1="57301" y1="62695" x2="57301" y2="62695"/>
                          <a14:foregroundMark x1="57301" y1="62695" x2="57301" y2="62695"/>
                          <a14:foregroundMark x1="57301" y1="62695" x2="57301" y2="62695"/>
                          <a14:foregroundMark x1="57301" y1="62695" x2="57301" y2="62695"/>
                          <a14:foregroundMark x1="55752" y1="61328" x2="55752" y2="61328"/>
                          <a14:foregroundMark x1="52655" y1="59961" x2="52655" y2="59961"/>
                          <a14:foregroundMark x1="67367" y1="70215" x2="67367" y2="70215"/>
                          <a14:foregroundMark x1="54204" y1="60645" x2="54204" y2="60645"/>
                        </a14:backgroundRemoval>
                      </a14:imgEffect>
                      <a14:imgEffect>
                        <a14:brightnessContrast bright="-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58715" y="1450521"/>
              <a:ext cx="920383" cy="10425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6" name="Picture 2" descr="C:\Users\florianovar\AppData\Local\Microsoft\Windows\Temporary Internet Files\Content.IE5\BHD1CVFS\MP900430948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10000" b="90000" l="10000" r="90000">
                          <a14:foregroundMark x1="51106" y1="17773" x2="49558" y2="89355"/>
                          <a14:foregroundMark x1="68916" y1="58594" x2="68916" y2="58594"/>
                          <a14:foregroundMark x1="68916" y1="58594" x2="68916" y2="58594"/>
                          <a14:foregroundMark x1="51106" y1="20410" x2="75885" y2="26563"/>
                          <a14:foregroundMark x1="79757" y1="29980" x2="82080" y2="42285"/>
                          <a14:foregroundMark x1="82080" y1="43652" x2="84403" y2="55957"/>
                          <a14:foregroundMark x1="83628" y1="59961" x2="76659" y2="68164"/>
                          <a14:foregroundMark x1="73562" y1="70898" x2="69690" y2="78418"/>
                          <a14:foregroundMark x1="65044" y1="80469" x2="54204" y2="82520"/>
                          <a14:foregroundMark x1="54204" y1="82520" x2="54204" y2="82520"/>
                          <a14:foregroundMark x1="51106" y1="82520" x2="51106" y2="82520"/>
                          <a14:foregroundMark x1="59624" y1="72949" x2="59624" y2="72949"/>
                          <a14:foregroundMark x1="59624" y1="72949" x2="59624" y2="72949"/>
                          <a14:foregroundMark x1="60398" y1="66113" x2="60398" y2="66113"/>
                          <a14:foregroundMark x1="60398" y1="40918" x2="65044" y2="47754"/>
                          <a14:foregroundMark x1="68142" y1="45703" x2="73562" y2="38867"/>
                          <a14:foregroundMark x1="72788" y1="44336" x2="75885" y2="54590"/>
                          <a14:foregroundMark x1="74336" y1="57324" x2="70465" y2="65430"/>
                          <a14:foregroundMark x1="61947" y1="56641" x2="61947" y2="56641"/>
                          <a14:foregroundMark x1="61173" y1="56641" x2="58850" y2="52539"/>
                          <a14:foregroundMark x1="58850" y1="52539" x2="58850" y2="52539"/>
                          <a14:foregroundMark x1="58850" y1="49805" x2="58850" y2="49805"/>
                          <a14:foregroundMark x1="58850" y1="49121" x2="58850" y2="49121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68142" y1="46387" x2="68142" y2="46387"/>
                          <a14:foregroundMark x1="68142" y1="46387" x2="68142" y2="46387"/>
                          <a14:foregroundMark x1="68142" y1="46387" x2="68142" y2="46387"/>
                          <a14:foregroundMark x1="68916" y1="46387" x2="68916" y2="46387"/>
                          <a14:foregroundMark x1="68916" y1="46387" x2="68916" y2="51172"/>
                          <a14:foregroundMark x1="68916" y1="51172" x2="68916" y2="54590"/>
                          <a14:foregroundMark x1="68916" y1="54590" x2="68916" y2="54590"/>
                          <a14:foregroundMark x1="68916" y1="54590" x2="68916" y2="54590"/>
                          <a14:foregroundMark x1="68916" y1="53906" x2="68916" y2="53906"/>
                          <a14:foregroundMark x1="68916" y1="53906" x2="68916" y2="53906"/>
                          <a14:foregroundMark x1="68916" y1="53906" x2="68916" y2="53906"/>
                          <a14:foregroundMark x1="68916" y1="53906" x2="68916" y2="53906"/>
                          <a14:foregroundMark x1="68916" y1="53223" x2="68916" y2="53223"/>
                          <a14:foregroundMark x1="68916" y1="53223" x2="68916" y2="61328"/>
                          <a14:foregroundMark x1="68916" y1="61328" x2="68916" y2="64063"/>
                          <a14:foregroundMark x1="68916" y1="64063" x2="68916" y2="64063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063" x2="68916" y2="64063"/>
                          <a14:foregroundMark x1="68916" y1="64063" x2="68916" y2="64063"/>
                          <a14:foregroundMark x1="68916" y1="64063" x2="68916" y2="64063"/>
                          <a14:foregroundMark x1="65819" y1="74316" x2="65819" y2="74316"/>
                          <a14:foregroundMark x1="65819" y1="74316" x2="65819" y2="74316"/>
                          <a14:foregroundMark x1="65819" y1="74316" x2="65819" y2="74316"/>
                          <a14:foregroundMark x1="65819" y1="74316" x2="65819" y2="74316"/>
                          <a14:foregroundMark x1="65819" y1="74316" x2="65819" y2="74316"/>
                          <a14:foregroundMark x1="65819" y1="75000" x2="58850" y2="66113"/>
                          <a14:foregroundMark x1="58850" y1="66113" x2="58850" y2="66113"/>
                          <a14:foregroundMark x1="58850" y1="66113" x2="57301" y2="63379"/>
                          <a14:foregroundMark x1="57301" y1="63379" x2="57301" y2="63379"/>
                          <a14:foregroundMark x1="57301" y1="63379" x2="57301" y2="63379"/>
                          <a14:foregroundMark x1="57301" y1="62695" x2="57301" y2="62695"/>
                          <a14:foregroundMark x1="57301" y1="62695" x2="57301" y2="62695"/>
                          <a14:foregroundMark x1="57301" y1="62695" x2="57301" y2="62695"/>
                          <a14:foregroundMark x1="57301" y1="62695" x2="57301" y2="62695"/>
                          <a14:foregroundMark x1="57301" y1="62695" x2="57301" y2="62695"/>
                          <a14:foregroundMark x1="55752" y1="61328" x2="55752" y2="61328"/>
                          <a14:foregroundMark x1="52655" y1="59961" x2="52655" y2="59961"/>
                          <a14:foregroundMark x1="67367" y1="70215" x2="67367" y2="70215"/>
                          <a14:foregroundMark x1="54204" y1="60645" x2="54204" y2="60645"/>
                        </a14:backgroundRemoval>
                      </a14:imgEffect>
                      <a14:imgEffect>
                        <a14:brightnessContrast bright="-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64773" y="1392454"/>
              <a:ext cx="920383" cy="10425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6" name="Skupina 5"/>
          <p:cNvGrpSpPr/>
          <p:nvPr/>
        </p:nvGrpSpPr>
        <p:grpSpPr>
          <a:xfrm>
            <a:off x="5797531" y="21089"/>
            <a:ext cx="1030868" cy="1417192"/>
            <a:chOff x="5797531" y="21089"/>
            <a:chExt cx="1030868" cy="1417192"/>
          </a:xfrm>
        </p:grpSpPr>
        <p:grpSp>
          <p:nvGrpSpPr>
            <p:cNvPr id="27" name="Skupina 26"/>
            <p:cNvGrpSpPr/>
            <p:nvPr/>
          </p:nvGrpSpPr>
          <p:grpSpPr>
            <a:xfrm>
              <a:off x="5797531" y="904129"/>
              <a:ext cx="1030868" cy="534152"/>
              <a:chOff x="4740122" y="1068561"/>
              <a:chExt cx="2384196" cy="1116995"/>
            </a:xfrm>
          </p:grpSpPr>
          <p:sp>
            <p:nvSpPr>
              <p:cNvPr id="28" name="Ovál 27"/>
              <p:cNvSpPr/>
              <p:nvPr/>
            </p:nvSpPr>
            <p:spPr>
              <a:xfrm>
                <a:off x="5072986" y="1068561"/>
                <a:ext cx="1718468" cy="1116995"/>
              </a:xfrm>
              <a:prstGeom prst="ellipse">
                <a:avLst/>
              </a:prstGeom>
              <a:noFill/>
              <a:ln w="762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9" name="Přímá spojnice 28"/>
              <p:cNvCxnSpPr/>
              <p:nvPr/>
            </p:nvCxnSpPr>
            <p:spPr>
              <a:xfrm flipV="1">
                <a:off x="4740122" y="1627058"/>
                <a:ext cx="2384196" cy="1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pic>
          <p:nvPicPr>
            <p:cNvPr id="67" name="Picture 2" descr="C:\Users\florianovar\AppData\Local\Microsoft\Windows\Temporary Internet Files\Content.IE5\33D8KHVY\MC900441708[1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13686" y="21089"/>
              <a:ext cx="782254" cy="78225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0" name="Skupina 9"/>
          <p:cNvGrpSpPr/>
          <p:nvPr/>
        </p:nvGrpSpPr>
        <p:grpSpPr>
          <a:xfrm>
            <a:off x="3545451" y="3441960"/>
            <a:ext cx="5335311" cy="2965432"/>
            <a:chOff x="3545451" y="3441960"/>
            <a:chExt cx="5335311" cy="2965432"/>
          </a:xfrm>
        </p:grpSpPr>
        <p:pic>
          <p:nvPicPr>
            <p:cNvPr id="68" name="Picture 2" descr="C:\Users\florianovar\AppData\Local\Microsoft\Windows\Temporary Internet Files\Content.IE5\BHD1CVFS\MP900430948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10000" b="90000" l="10000" r="90000">
                          <a14:foregroundMark x1="51106" y1="17773" x2="49558" y2="89355"/>
                          <a14:foregroundMark x1="68916" y1="58594" x2="68916" y2="58594"/>
                          <a14:foregroundMark x1="68916" y1="58594" x2="68916" y2="58594"/>
                          <a14:foregroundMark x1="51106" y1="20410" x2="75885" y2="26563"/>
                          <a14:foregroundMark x1="79757" y1="29980" x2="82080" y2="42285"/>
                          <a14:foregroundMark x1="82080" y1="43652" x2="84403" y2="55957"/>
                          <a14:foregroundMark x1="83628" y1="59961" x2="76659" y2="68164"/>
                          <a14:foregroundMark x1="73562" y1="70898" x2="69690" y2="78418"/>
                          <a14:foregroundMark x1="65044" y1="80469" x2="54204" y2="82520"/>
                          <a14:foregroundMark x1="54204" y1="82520" x2="54204" y2="82520"/>
                          <a14:foregroundMark x1="51106" y1="82520" x2="51106" y2="82520"/>
                          <a14:foregroundMark x1="59624" y1="72949" x2="59624" y2="72949"/>
                          <a14:foregroundMark x1="59624" y1="72949" x2="59624" y2="72949"/>
                          <a14:foregroundMark x1="60398" y1="66113" x2="60398" y2="66113"/>
                          <a14:foregroundMark x1="60398" y1="40918" x2="65044" y2="47754"/>
                          <a14:foregroundMark x1="68142" y1="45703" x2="73562" y2="38867"/>
                          <a14:foregroundMark x1="72788" y1="44336" x2="75885" y2="54590"/>
                          <a14:foregroundMark x1="74336" y1="57324" x2="70465" y2="65430"/>
                          <a14:foregroundMark x1="61947" y1="56641" x2="61947" y2="56641"/>
                          <a14:foregroundMark x1="61173" y1="56641" x2="58850" y2="52539"/>
                          <a14:foregroundMark x1="58850" y1="52539" x2="58850" y2="52539"/>
                          <a14:foregroundMark x1="58850" y1="49805" x2="58850" y2="49805"/>
                          <a14:foregroundMark x1="58850" y1="49121" x2="58850" y2="49121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68142" y1="46387" x2="68142" y2="46387"/>
                          <a14:foregroundMark x1="68142" y1="46387" x2="68142" y2="46387"/>
                          <a14:foregroundMark x1="68142" y1="46387" x2="68142" y2="46387"/>
                          <a14:foregroundMark x1="68916" y1="46387" x2="68916" y2="46387"/>
                          <a14:foregroundMark x1="68916" y1="46387" x2="68916" y2="51172"/>
                          <a14:foregroundMark x1="68916" y1="51172" x2="68916" y2="54590"/>
                          <a14:foregroundMark x1="68916" y1="54590" x2="68916" y2="54590"/>
                          <a14:foregroundMark x1="68916" y1="54590" x2="68916" y2="54590"/>
                          <a14:foregroundMark x1="68916" y1="53906" x2="68916" y2="53906"/>
                          <a14:foregroundMark x1="68916" y1="53906" x2="68916" y2="53906"/>
                          <a14:foregroundMark x1="68916" y1="53906" x2="68916" y2="53906"/>
                          <a14:foregroundMark x1="68916" y1="53906" x2="68916" y2="53906"/>
                          <a14:foregroundMark x1="68916" y1="53223" x2="68916" y2="53223"/>
                          <a14:foregroundMark x1="68916" y1="53223" x2="68916" y2="61328"/>
                          <a14:foregroundMark x1="68916" y1="61328" x2="68916" y2="64063"/>
                          <a14:foregroundMark x1="68916" y1="64063" x2="68916" y2="64063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063" x2="68916" y2="64063"/>
                          <a14:foregroundMark x1="68916" y1="64063" x2="68916" y2="64063"/>
                          <a14:foregroundMark x1="68916" y1="64063" x2="68916" y2="64063"/>
                          <a14:foregroundMark x1="65819" y1="74316" x2="65819" y2="74316"/>
                          <a14:foregroundMark x1="65819" y1="74316" x2="65819" y2="74316"/>
                          <a14:foregroundMark x1="65819" y1="74316" x2="65819" y2="74316"/>
                          <a14:foregroundMark x1="65819" y1="74316" x2="65819" y2="74316"/>
                          <a14:foregroundMark x1="65819" y1="74316" x2="65819" y2="74316"/>
                          <a14:foregroundMark x1="65819" y1="75000" x2="58850" y2="66113"/>
                          <a14:foregroundMark x1="58850" y1="66113" x2="58850" y2="66113"/>
                          <a14:foregroundMark x1="58850" y1="66113" x2="57301" y2="63379"/>
                          <a14:foregroundMark x1="57301" y1="63379" x2="57301" y2="63379"/>
                          <a14:foregroundMark x1="57301" y1="63379" x2="57301" y2="63379"/>
                          <a14:foregroundMark x1="57301" y1="62695" x2="57301" y2="62695"/>
                          <a14:foregroundMark x1="57301" y1="62695" x2="57301" y2="62695"/>
                          <a14:foregroundMark x1="57301" y1="62695" x2="57301" y2="62695"/>
                          <a14:foregroundMark x1="57301" y1="62695" x2="57301" y2="62695"/>
                          <a14:foregroundMark x1="57301" y1="62695" x2="57301" y2="62695"/>
                          <a14:foregroundMark x1="55752" y1="61328" x2="55752" y2="61328"/>
                          <a14:foregroundMark x1="52655" y1="59961" x2="52655" y2="59961"/>
                          <a14:foregroundMark x1="67367" y1="70215" x2="67367" y2="70215"/>
                          <a14:foregroundMark x1="54204" y1="60645" x2="54204" y2="60645"/>
                        </a14:backgroundRemoval>
                      </a14:imgEffect>
                      <a14:imgEffect>
                        <a14:brightnessContrast bright="-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960379" y="3441961"/>
              <a:ext cx="920383" cy="10425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0" name="Picture 2" descr="C:\Users\florianovar\AppData\Local\Microsoft\Windows\Temporary Internet Files\Content.IE5\BHD1CVFS\MP900430948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10000" b="90000" l="10000" r="90000">
                          <a14:foregroundMark x1="51106" y1="17773" x2="49558" y2="89355"/>
                          <a14:foregroundMark x1="68916" y1="58594" x2="68916" y2="58594"/>
                          <a14:foregroundMark x1="68916" y1="58594" x2="68916" y2="58594"/>
                          <a14:foregroundMark x1="51106" y1="20410" x2="75885" y2="26563"/>
                          <a14:foregroundMark x1="79757" y1="29980" x2="82080" y2="42285"/>
                          <a14:foregroundMark x1="82080" y1="43652" x2="84403" y2="55957"/>
                          <a14:foregroundMark x1="83628" y1="59961" x2="76659" y2="68164"/>
                          <a14:foregroundMark x1="73562" y1="70898" x2="69690" y2="78418"/>
                          <a14:foregroundMark x1="65044" y1="80469" x2="54204" y2="82520"/>
                          <a14:foregroundMark x1="54204" y1="82520" x2="54204" y2="82520"/>
                          <a14:foregroundMark x1="51106" y1="82520" x2="51106" y2="82520"/>
                          <a14:foregroundMark x1="59624" y1="72949" x2="59624" y2="72949"/>
                          <a14:foregroundMark x1="59624" y1="72949" x2="59624" y2="72949"/>
                          <a14:foregroundMark x1="60398" y1="66113" x2="60398" y2="66113"/>
                          <a14:foregroundMark x1="60398" y1="40918" x2="65044" y2="47754"/>
                          <a14:foregroundMark x1="68142" y1="45703" x2="73562" y2="38867"/>
                          <a14:foregroundMark x1="72788" y1="44336" x2="75885" y2="54590"/>
                          <a14:foregroundMark x1="74336" y1="57324" x2="70465" y2="65430"/>
                          <a14:foregroundMark x1="61947" y1="56641" x2="61947" y2="56641"/>
                          <a14:foregroundMark x1="61173" y1="56641" x2="58850" y2="52539"/>
                          <a14:foregroundMark x1="58850" y1="52539" x2="58850" y2="52539"/>
                          <a14:foregroundMark x1="58850" y1="49805" x2="58850" y2="49805"/>
                          <a14:foregroundMark x1="58850" y1="49121" x2="58850" y2="49121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68142" y1="46387" x2="68142" y2="46387"/>
                          <a14:foregroundMark x1="68142" y1="46387" x2="68142" y2="46387"/>
                          <a14:foregroundMark x1="68142" y1="46387" x2="68142" y2="46387"/>
                          <a14:foregroundMark x1="68916" y1="46387" x2="68916" y2="46387"/>
                          <a14:foregroundMark x1="68916" y1="46387" x2="68916" y2="51172"/>
                          <a14:foregroundMark x1="68916" y1="51172" x2="68916" y2="54590"/>
                          <a14:foregroundMark x1="68916" y1="54590" x2="68916" y2="54590"/>
                          <a14:foregroundMark x1="68916" y1="54590" x2="68916" y2="54590"/>
                          <a14:foregroundMark x1="68916" y1="53906" x2="68916" y2="53906"/>
                          <a14:foregroundMark x1="68916" y1="53906" x2="68916" y2="53906"/>
                          <a14:foregroundMark x1="68916" y1="53906" x2="68916" y2="53906"/>
                          <a14:foregroundMark x1="68916" y1="53906" x2="68916" y2="53906"/>
                          <a14:foregroundMark x1="68916" y1="53223" x2="68916" y2="53223"/>
                          <a14:foregroundMark x1="68916" y1="53223" x2="68916" y2="61328"/>
                          <a14:foregroundMark x1="68916" y1="61328" x2="68916" y2="64063"/>
                          <a14:foregroundMark x1="68916" y1="64063" x2="68916" y2="64063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063" x2="68916" y2="64063"/>
                          <a14:foregroundMark x1="68916" y1="64063" x2="68916" y2="64063"/>
                          <a14:foregroundMark x1="68916" y1="64063" x2="68916" y2="64063"/>
                          <a14:foregroundMark x1="65819" y1="74316" x2="65819" y2="74316"/>
                          <a14:foregroundMark x1="65819" y1="74316" x2="65819" y2="74316"/>
                          <a14:foregroundMark x1="65819" y1="74316" x2="65819" y2="74316"/>
                          <a14:foregroundMark x1="65819" y1="74316" x2="65819" y2="74316"/>
                          <a14:foregroundMark x1="65819" y1="74316" x2="65819" y2="74316"/>
                          <a14:foregroundMark x1="65819" y1="75000" x2="58850" y2="66113"/>
                          <a14:foregroundMark x1="58850" y1="66113" x2="58850" y2="66113"/>
                          <a14:foregroundMark x1="58850" y1="66113" x2="57301" y2="63379"/>
                          <a14:foregroundMark x1="57301" y1="63379" x2="57301" y2="63379"/>
                          <a14:foregroundMark x1="57301" y1="63379" x2="57301" y2="63379"/>
                          <a14:foregroundMark x1="57301" y1="62695" x2="57301" y2="62695"/>
                          <a14:foregroundMark x1="57301" y1="62695" x2="57301" y2="62695"/>
                          <a14:foregroundMark x1="57301" y1="62695" x2="57301" y2="62695"/>
                          <a14:foregroundMark x1="57301" y1="62695" x2="57301" y2="62695"/>
                          <a14:foregroundMark x1="57301" y1="62695" x2="57301" y2="62695"/>
                          <a14:foregroundMark x1="55752" y1="61328" x2="55752" y2="61328"/>
                          <a14:foregroundMark x1="52655" y1="59961" x2="52655" y2="59961"/>
                          <a14:foregroundMark x1="67367" y1="70215" x2="67367" y2="70215"/>
                          <a14:foregroundMark x1="54204" y1="60645" x2="54204" y2="60645"/>
                        </a14:backgroundRemoval>
                      </a14:imgEffect>
                      <a14:imgEffect>
                        <a14:brightnessContrast bright="-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21662" y="3466563"/>
              <a:ext cx="920383" cy="10425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4" name="Picture 2" descr="C:\Users\florianovar\AppData\Local\Microsoft\Windows\Temporary Internet Files\Content.IE5\BHD1CVFS\MP900430948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10000" b="90000" l="10000" r="90000">
                          <a14:foregroundMark x1="51106" y1="17773" x2="49558" y2="89355"/>
                          <a14:foregroundMark x1="68916" y1="58594" x2="68916" y2="58594"/>
                          <a14:foregroundMark x1="68916" y1="58594" x2="68916" y2="58594"/>
                          <a14:foregroundMark x1="51106" y1="20410" x2="75885" y2="26563"/>
                          <a14:foregroundMark x1="79757" y1="29980" x2="82080" y2="42285"/>
                          <a14:foregroundMark x1="82080" y1="43652" x2="84403" y2="55957"/>
                          <a14:foregroundMark x1="83628" y1="59961" x2="76659" y2="68164"/>
                          <a14:foregroundMark x1="73562" y1="70898" x2="69690" y2="78418"/>
                          <a14:foregroundMark x1="65044" y1="80469" x2="54204" y2="82520"/>
                          <a14:foregroundMark x1="54204" y1="82520" x2="54204" y2="82520"/>
                          <a14:foregroundMark x1="51106" y1="82520" x2="51106" y2="82520"/>
                          <a14:foregroundMark x1="59624" y1="72949" x2="59624" y2="72949"/>
                          <a14:foregroundMark x1="59624" y1="72949" x2="59624" y2="72949"/>
                          <a14:foregroundMark x1="60398" y1="66113" x2="60398" y2="66113"/>
                          <a14:foregroundMark x1="60398" y1="40918" x2="65044" y2="47754"/>
                          <a14:foregroundMark x1="68142" y1="45703" x2="73562" y2="38867"/>
                          <a14:foregroundMark x1="72788" y1="44336" x2="75885" y2="54590"/>
                          <a14:foregroundMark x1="74336" y1="57324" x2="70465" y2="65430"/>
                          <a14:foregroundMark x1="61947" y1="56641" x2="61947" y2="56641"/>
                          <a14:foregroundMark x1="61173" y1="56641" x2="58850" y2="52539"/>
                          <a14:foregroundMark x1="58850" y1="52539" x2="58850" y2="52539"/>
                          <a14:foregroundMark x1="58850" y1="49805" x2="58850" y2="49805"/>
                          <a14:foregroundMark x1="58850" y1="49121" x2="58850" y2="49121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68142" y1="46387" x2="68142" y2="46387"/>
                          <a14:foregroundMark x1="68142" y1="46387" x2="68142" y2="46387"/>
                          <a14:foregroundMark x1="68142" y1="46387" x2="68142" y2="46387"/>
                          <a14:foregroundMark x1="68916" y1="46387" x2="68916" y2="46387"/>
                          <a14:foregroundMark x1="68916" y1="46387" x2="68916" y2="51172"/>
                          <a14:foregroundMark x1="68916" y1="51172" x2="68916" y2="54590"/>
                          <a14:foregroundMark x1="68916" y1="54590" x2="68916" y2="54590"/>
                          <a14:foregroundMark x1="68916" y1="54590" x2="68916" y2="54590"/>
                          <a14:foregroundMark x1="68916" y1="53906" x2="68916" y2="53906"/>
                          <a14:foregroundMark x1="68916" y1="53906" x2="68916" y2="53906"/>
                          <a14:foregroundMark x1="68916" y1="53906" x2="68916" y2="53906"/>
                          <a14:foregroundMark x1="68916" y1="53906" x2="68916" y2="53906"/>
                          <a14:foregroundMark x1="68916" y1="53223" x2="68916" y2="53223"/>
                          <a14:foregroundMark x1="68916" y1="53223" x2="68916" y2="61328"/>
                          <a14:foregroundMark x1="68916" y1="61328" x2="68916" y2="64063"/>
                          <a14:foregroundMark x1="68916" y1="64063" x2="68916" y2="64063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063" x2="68916" y2="64063"/>
                          <a14:foregroundMark x1="68916" y1="64063" x2="68916" y2="64063"/>
                          <a14:foregroundMark x1="68916" y1="64063" x2="68916" y2="64063"/>
                          <a14:foregroundMark x1="65819" y1="74316" x2="65819" y2="74316"/>
                          <a14:foregroundMark x1="65819" y1="74316" x2="65819" y2="74316"/>
                          <a14:foregroundMark x1="65819" y1="74316" x2="65819" y2="74316"/>
                          <a14:foregroundMark x1="65819" y1="74316" x2="65819" y2="74316"/>
                          <a14:foregroundMark x1="65819" y1="74316" x2="65819" y2="74316"/>
                          <a14:foregroundMark x1="65819" y1="75000" x2="58850" y2="66113"/>
                          <a14:foregroundMark x1="58850" y1="66113" x2="58850" y2="66113"/>
                          <a14:foregroundMark x1="58850" y1="66113" x2="57301" y2="63379"/>
                          <a14:foregroundMark x1="57301" y1="63379" x2="57301" y2="63379"/>
                          <a14:foregroundMark x1="57301" y1="63379" x2="57301" y2="63379"/>
                          <a14:foregroundMark x1="57301" y1="62695" x2="57301" y2="62695"/>
                          <a14:foregroundMark x1="57301" y1="62695" x2="57301" y2="62695"/>
                          <a14:foregroundMark x1="57301" y1="62695" x2="57301" y2="62695"/>
                          <a14:foregroundMark x1="57301" y1="62695" x2="57301" y2="62695"/>
                          <a14:foregroundMark x1="57301" y1="62695" x2="57301" y2="62695"/>
                          <a14:foregroundMark x1="55752" y1="61328" x2="55752" y2="61328"/>
                          <a14:foregroundMark x1="52655" y1="59961" x2="52655" y2="59961"/>
                          <a14:foregroundMark x1="67367" y1="70215" x2="67367" y2="70215"/>
                          <a14:foregroundMark x1="54204" y1="60645" x2="54204" y2="60645"/>
                        </a14:backgroundRemoval>
                      </a14:imgEffect>
                      <a14:imgEffect>
                        <a14:brightnessContrast bright="-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66930" y="3441960"/>
              <a:ext cx="920383" cy="10425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3736628" y="5453285"/>
              <a:ext cx="2523281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první,   druhá,</a:t>
              </a:r>
              <a:endParaRPr lang="cs-CZ" sz="2800" dirty="0"/>
            </a:p>
            <a:p>
              <a:r>
                <a:rPr lang="cs-CZ" sz="2800" dirty="0" smtClean="0"/>
                <a:t>   1    ,        2   ,    </a:t>
              </a:r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6151432" y="5451701"/>
              <a:ext cx="2523281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třetí,      čtvrtá</a:t>
              </a:r>
              <a:endParaRPr lang="cs-CZ" sz="2800" dirty="0"/>
            </a:p>
            <a:p>
              <a:r>
                <a:rPr lang="cs-CZ" sz="2800" dirty="0" smtClean="0"/>
                <a:t>   3   ,          4    </a:t>
              </a:r>
            </a:p>
          </p:txBody>
        </p:sp>
        <p:grpSp>
          <p:nvGrpSpPr>
            <p:cNvPr id="77" name="Skupina 76"/>
            <p:cNvGrpSpPr/>
            <p:nvPr/>
          </p:nvGrpSpPr>
          <p:grpSpPr>
            <a:xfrm>
              <a:off x="4387979" y="3633301"/>
              <a:ext cx="1226692" cy="554715"/>
              <a:chOff x="4226761" y="4309871"/>
              <a:chExt cx="1226692" cy="554715"/>
            </a:xfrm>
          </p:grpSpPr>
          <p:cxnSp>
            <p:nvCxnSpPr>
              <p:cNvPr id="34" name="Přímá spojnice se šipkou 33"/>
              <p:cNvCxnSpPr/>
              <p:nvPr/>
            </p:nvCxnSpPr>
            <p:spPr>
              <a:xfrm flipH="1">
                <a:off x="4226761" y="4309871"/>
                <a:ext cx="610290" cy="554714"/>
              </a:xfrm>
              <a:prstGeom prst="straightConnector1">
                <a:avLst/>
              </a:prstGeom>
              <a:ln w="76200">
                <a:solidFill>
                  <a:srgbClr val="FF0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Přímá spojnice se šipkou 34"/>
              <p:cNvCxnSpPr/>
              <p:nvPr/>
            </p:nvCxnSpPr>
            <p:spPr>
              <a:xfrm>
                <a:off x="4802169" y="4309871"/>
                <a:ext cx="651284" cy="554715"/>
              </a:xfrm>
              <a:prstGeom prst="straightConnector1">
                <a:avLst/>
              </a:prstGeom>
              <a:ln w="76200">
                <a:solidFill>
                  <a:srgbClr val="FF0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5" name="Skupina 44"/>
            <p:cNvGrpSpPr/>
            <p:nvPr/>
          </p:nvGrpSpPr>
          <p:grpSpPr>
            <a:xfrm>
              <a:off x="6869809" y="3633301"/>
              <a:ext cx="1226692" cy="554715"/>
              <a:chOff x="3768273" y="3963933"/>
              <a:chExt cx="1226692" cy="554715"/>
            </a:xfrm>
          </p:grpSpPr>
          <p:cxnSp>
            <p:nvCxnSpPr>
              <p:cNvPr id="46" name="Přímá spojnice se šipkou 45"/>
              <p:cNvCxnSpPr/>
              <p:nvPr/>
            </p:nvCxnSpPr>
            <p:spPr>
              <a:xfrm flipH="1">
                <a:off x="3768273" y="3963933"/>
                <a:ext cx="610290" cy="554714"/>
              </a:xfrm>
              <a:prstGeom prst="straightConnector1">
                <a:avLst/>
              </a:prstGeom>
              <a:ln w="76200">
                <a:solidFill>
                  <a:srgbClr val="FF0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" name="Přímá spojnice se šipkou 46"/>
              <p:cNvCxnSpPr/>
              <p:nvPr/>
            </p:nvCxnSpPr>
            <p:spPr>
              <a:xfrm>
                <a:off x="4343681" y="3963933"/>
                <a:ext cx="651284" cy="554715"/>
              </a:xfrm>
              <a:prstGeom prst="straightConnector1">
                <a:avLst/>
              </a:prstGeom>
              <a:ln w="76200">
                <a:solidFill>
                  <a:srgbClr val="FF0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8" name="Skupina 47"/>
            <p:cNvGrpSpPr/>
            <p:nvPr/>
          </p:nvGrpSpPr>
          <p:grpSpPr>
            <a:xfrm>
              <a:off x="4005643" y="4615748"/>
              <a:ext cx="687481" cy="598957"/>
              <a:chOff x="4716016" y="260648"/>
              <a:chExt cx="2376264" cy="2232249"/>
            </a:xfrm>
          </p:grpSpPr>
          <p:cxnSp>
            <p:nvCxnSpPr>
              <p:cNvPr id="49" name="Přímá spojnice 48"/>
              <p:cNvCxnSpPr/>
              <p:nvPr/>
            </p:nvCxnSpPr>
            <p:spPr>
              <a:xfrm flipV="1">
                <a:off x="6629132" y="260648"/>
                <a:ext cx="0" cy="1836204"/>
              </a:xfrm>
              <a:prstGeom prst="line">
                <a:avLst/>
              </a:prstGeom>
              <a:ln w="508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0" name="Ovál 49"/>
              <p:cNvSpPr/>
              <p:nvPr/>
            </p:nvSpPr>
            <p:spPr>
              <a:xfrm>
                <a:off x="5220072" y="1484785"/>
                <a:ext cx="1409060" cy="1008112"/>
              </a:xfrm>
              <a:prstGeom prst="ellipse">
                <a:avLst/>
              </a:prstGeom>
              <a:solidFill>
                <a:schemeClr val="tx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51" name="Přímá spojnice 50"/>
              <p:cNvCxnSpPr/>
              <p:nvPr/>
            </p:nvCxnSpPr>
            <p:spPr>
              <a:xfrm>
                <a:off x="4716016" y="2015824"/>
                <a:ext cx="2376264" cy="0"/>
              </a:xfrm>
              <a:prstGeom prst="line">
                <a:avLst/>
              </a:prstGeom>
              <a:ln w="508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2" name="Skupina 51"/>
            <p:cNvGrpSpPr/>
            <p:nvPr/>
          </p:nvGrpSpPr>
          <p:grpSpPr>
            <a:xfrm>
              <a:off x="5174350" y="4615748"/>
              <a:ext cx="687481" cy="598957"/>
              <a:chOff x="4716016" y="260648"/>
              <a:chExt cx="2376264" cy="2232249"/>
            </a:xfrm>
          </p:grpSpPr>
          <p:cxnSp>
            <p:nvCxnSpPr>
              <p:cNvPr id="53" name="Přímá spojnice 52"/>
              <p:cNvCxnSpPr/>
              <p:nvPr/>
            </p:nvCxnSpPr>
            <p:spPr>
              <a:xfrm flipV="1">
                <a:off x="6629132" y="260648"/>
                <a:ext cx="0" cy="1836204"/>
              </a:xfrm>
              <a:prstGeom prst="line">
                <a:avLst/>
              </a:prstGeom>
              <a:ln w="508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4" name="Ovál 53"/>
              <p:cNvSpPr/>
              <p:nvPr/>
            </p:nvSpPr>
            <p:spPr>
              <a:xfrm>
                <a:off x="5220072" y="1484785"/>
                <a:ext cx="1409060" cy="1008112"/>
              </a:xfrm>
              <a:prstGeom prst="ellipse">
                <a:avLst/>
              </a:prstGeom>
              <a:solidFill>
                <a:schemeClr val="tx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55" name="Přímá spojnice 54"/>
              <p:cNvCxnSpPr/>
              <p:nvPr/>
            </p:nvCxnSpPr>
            <p:spPr>
              <a:xfrm>
                <a:off x="4716016" y="2015825"/>
                <a:ext cx="2376264" cy="0"/>
              </a:xfrm>
              <a:prstGeom prst="line">
                <a:avLst/>
              </a:prstGeom>
              <a:ln w="508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6" name="Skupina 55"/>
            <p:cNvGrpSpPr/>
            <p:nvPr/>
          </p:nvGrpSpPr>
          <p:grpSpPr>
            <a:xfrm>
              <a:off x="6289202" y="4615748"/>
              <a:ext cx="687481" cy="598957"/>
              <a:chOff x="4716016" y="260648"/>
              <a:chExt cx="2376264" cy="2232249"/>
            </a:xfrm>
          </p:grpSpPr>
          <p:cxnSp>
            <p:nvCxnSpPr>
              <p:cNvPr id="57" name="Přímá spojnice 56"/>
              <p:cNvCxnSpPr/>
              <p:nvPr/>
            </p:nvCxnSpPr>
            <p:spPr>
              <a:xfrm flipV="1">
                <a:off x="6629132" y="260648"/>
                <a:ext cx="0" cy="1836204"/>
              </a:xfrm>
              <a:prstGeom prst="line">
                <a:avLst/>
              </a:prstGeom>
              <a:ln w="508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8" name="Ovál 57"/>
              <p:cNvSpPr/>
              <p:nvPr/>
            </p:nvSpPr>
            <p:spPr>
              <a:xfrm>
                <a:off x="5220072" y="1484785"/>
                <a:ext cx="1409060" cy="1008112"/>
              </a:xfrm>
              <a:prstGeom prst="ellipse">
                <a:avLst/>
              </a:prstGeom>
              <a:solidFill>
                <a:schemeClr val="tx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59" name="Přímá spojnice 58"/>
              <p:cNvCxnSpPr/>
              <p:nvPr/>
            </p:nvCxnSpPr>
            <p:spPr>
              <a:xfrm>
                <a:off x="4716016" y="2015824"/>
                <a:ext cx="2376264" cy="0"/>
              </a:xfrm>
              <a:prstGeom prst="line">
                <a:avLst/>
              </a:prstGeom>
              <a:ln w="508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0" name="Skupina 59"/>
            <p:cNvGrpSpPr/>
            <p:nvPr/>
          </p:nvGrpSpPr>
          <p:grpSpPr>
            <a:xfrm>
              <a:off x="7481225" y="4570331"/>
              <a:ext cx="687481" cy="598957"/>
              <a:chOff x="4716016" y="260648"/>
              <a:chExt cx="2376264" cy="2232249"/>
            </a:xfrm>
          </p:grpSpPr>
          <p:cxnSp>
            <p:nvCxnSpPr>
              <p:cNvPr id="61" name="Přímá spojnice 60"/>
              <p:cNvCxnSpPr/>
              <p:nvPr/>
            </p:nvCxnSpPr>
            <p:spPr>
              <a:xfrm flipV="1">
                <a:off x="6629132" y="260648"/>
                <a:ext cx="0" cy="1836204"/>
              </a:xfrm>
              <a:prstGeom prst="line">
                <a:avLst/>
              </a:prstGeom>
              <a:ln w="508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2" name="Ovál 61"/>
              <p:cNvSpPr/>
              <p:nvPr/>
            </p:nvSpPr>
            <p:spPr>
              <a:xfrm>
                <a:off x="5220072" y="1484785"/>
                <a:ext cx="1409060" cy="1008112"/>
              </a:xfrm>
              <a:prstGeom prst="ellipse">
                <a:avLst/>
              </a:prstGeom>
              <a:solidFill>
                <a:schemeClr val="tx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63" name="Přímá spojnice 62"/>
              <p:cNvCxnSpPr/>
              <p:nvPr/>
            </p:nvCxnSpPr>
            <p:spPr>
              <a:xfrm>
                <a:off x="4716016" y="2015824"/>
                <a:ext cx="2376264" cy="0"/>
              </a:xfrm>
              <a:prstGeom prst="line">
                <a:avLst/>
              </a:prstGeom>
              <a:ln w="508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pic>
          <p:nvPicPr>
            <p:cNvPr id="71" name="Picture 2" descr="C:\Users\florianovar\AppData\Local\Microsoft\Windows\Temporary Internet Files\Content.IE5\BHD1CVFS\MP900430948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10000" b="90000" l="10000" r="90000">
                          <a14:foregroundMark x1="51106" y1="17773" x2="49558" y2="89355"/>
                          <a14:foregroundMark x1="68916" y1="58594" x2="68916" y2="58594"/>
                          <a14:foregroundMark x1="68916" y1="58594" x2="68916" y2="58594"/>
                          <a14:foregroundMark x1="51106" y1="20410" x2="75885" y2="26563"/>
                          <a14:foregroundMark x1="79757" y1="29980" x2="82080" y2="42285"/>
                          <a14:foregroundMark x1="82080" y1="43652" x2="84403" y2="55957"/>
                          <a14:foregroundMark x1="83628" y1="59961" x2="76659" y2="68164"/>
                          <a14:foregroundMark x1="73562" y1="70898" x2="69690" y2="78418"/>
                          <a14:foregroundMark x1="65044" y1="80469" x2="54204" y2="82520"/>
                          <a14:foregroundMark x1="54204" y1="82520" x2="54204" y2="82520"/>
                          <a14:foregroundMark x1="51106" y1="82520" x2="51106" y2="82520"/>
                          <a14:foregroundMark x1="59624" y1="72949" x2="59624" y2="72949"/>
                          <a14:foregroundMark x1="59624" y1="72949" x2="59624" y2="72949"/>
                          <a14:foregroundMark x1="60398" y1="66113" x2="60398" y2="66113"/>
                          <a14:foregroundMark x1="60398" y1="40918" x2="65044" y2="47754"/>
                          <a14:foregroundMark x1="68142" y1="45703" x2="73562" y2="38867"/>
                          <a14:foregroundMark x1="72788" y1="44336" x2="75885" y2="54590"/>
                          <a14:foregroundMark x1="74336" y1="57324" x2="70465" y2="65430"/>
                          <a14:foregroundMark x1="61947" y1="56641" x2="61947" y2="56641"/>
                          <a14:foregroundMark x1="61173" y1="56641" x2="58850" y2="52539"/>
                          <a14:foregroundMark x1="58850" y1="52539" x2="58850" y2="52539"/>
                          <a14:foregroundMark x1="58850" y1="49805" x2="58850" y2="49805"/>
                          <a14:foregroundMark x1="58850" y1="49121" x2="58850" y2="49121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57301" y1="40234" x2="57301" y2="40234"/>
                          <a14:foregroundMark x1="68142" y1="46387" x2="68142" y2="46387"/>
                          <a14:foregroundMark x1="68142" y1="46387" x2="68142" y2="46387"/>
                          <a14:foregroundMark x1="68142" y1="46387" x2="68142" y2="46387"/>
                          <a14:foregroundMark x1="68916" y1="46387" x2="68916" y2="46387"/>
                          <a14:foregroundMark x1="68916" y1="46387" x2="68916" y2="51172"/>
                          <a14:foregroundMark x1="68916" y1="51172" x2="68916" y2="54590"/>
                          <a14:foregroundMark x1="68916" y1="54590" x2="68916" y2="54590"/>
                          <a14:foregroundMark x1="68916" y1="54590" x2="68916" y2="54590"/>
                          <a14:foregroundMark x1="68916" y1="53906" x2="68916" y2="53906"/>
                          <a14:foregroundMark x1="68916" y1="53906" x2="68916" y2="53906"/>
                          <a14:foregroundMark x1="68916" y1="53906" x2="68916" y2="53906"/>
                          <a14:foregroundMark x1="68916" y1="53906" x2="68916" y2="53906"/>
                          <a14:foregroundMark x1="68916" y1="53223" x2="68916" y2="53223"/>
                          <a14:foregroundMark x1="68916" y1="53223" x2="68916" y2="61328"/>
                          <a14:foregroundMark x1="68916" y1="61328" x2="68916" y2="64063"/>
                          <a14:foregroundMark x1="68916" y1="64063" x2="68916" y2="64063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746" x2="68916" y2="64746"/>
                          <a14:foregroundMark x1="68916" y1="64063" x2="68916" y2="64063"/>
                          <a14:foregroundMark x1="68916" y1="64063" x2="68916" y2="64063"/>
                          <a14:foregroundMark x1="68916" y1="64063" x2="68916" y2="64063"/>
                          <a14:foregroundMark x1="65819" y1="74316" x2="65819" y2="74316"/>
                          <a14:foregroundMark x1="65819" y1="74316" x2="65819" y2="74316"/>
                          <a14:foregroundMark x1="65819" y1="74316" x2="65819" y2="74316"/>
                          <a14:foregroundMark x1="65819" y1="74316" x2="65819" y2="74316"/>
                          <a14:foregroundMark x1="65819" y1="74316" x2="65819" y2="74316"/>
                          <a14:foregroundMark x1="65819" y1="75000" x2="58850" y2="66113"/>
                          <a14:foregroundMark x1="58850" y1="66113" x2="58850" y2="66113"/>
                          <a14:foregroundMark x1="58850" y1="66113" x2="57301" y2="63379"/>
                          <a14:foregroundMark x1="57301" y1="63379" x2="57301" y2="63379"/>
                          <a14:foregroundMark x1="57301" y1="63379" x2="57301" y2="63379"/>
                          <a14:foregroundMark x1="57301" y1="62695" x2="57301" y2="62695"/>
                          <a14:foregroundMark x1="57301" y1="62695" x2="57301" y2="62695"/>
                          <a14:foregroundMark x1="57301" y1="62695" x2="57301" y2="62695"/>
                          <a14:foregroundMark x1="57301" y1="62695" x2="57301" y2="62695"/>
                          <a14:foregroundMark x1="57301" y1="62695" x2="57301" y2="62695"/>
                          <a14:foregroundMark x1="55752" y1="61328" x2="55752" y2="61328"/>
                          <a14:foregroundMark x1="52655" y1="59961" x2="52655" y2="59961"/>
                          <a14:foregroundMark x1="67367" y1="70215" x2="67367" y2="70215"/>
                          <a14:foregroundMark x1="54204" y1="60645" x2="54204" y2="60645"/>
                        </a14:backgroundRemoval>
                      </a14:imgEffect>
                      <a14:imgEffect>
                        <a14:brightnessContrast bright="-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45451" y="3485130"/>
              <a:ext cx="920383" cy="10425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Obdélník 1"/>
            <p:cNvSpPr/>
            <p:nvPr/>
          </p:nvSpPr>
          <p:spPr>
            <a:xfrm>
              <a:off x="4005643" y="3646282"/>
              <a:ext cx="343740" cy="71945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" name="Obdélník 71"/>
            <p:cNvSpPr/>
            <p:nvPr/>
          </p:nvSpPr>
          <p:spPr>
            <a:xfrm>
              <a:off x="5862846" y="3620360"/>
              <a:ext cx="343740" cy="719451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5" name="Obdélník 74"/>
            <p:cNvSpPr/>
            <p:nvPr/>
          </p:nvSpPr>
          <p:spPr>
            <a:xfrm>
              <a:off x="6524070" y="3646682"/>
              <a:ext cx="343740" cy="719451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8" name="Obdélník 77"/>
            <p:cNvSpPr/>
            <p:nvPr/>
          </p:nvSpPr>
          <p:spPr>
            <a:xfrm>
              <a:off x="8420570" y="3603512"/>
              <a:ext cx="343740" cy="719451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4148988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9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8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8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aoblený obdélníkový popisek 28"/>
          <p:cNvSpPr/>
          <p:nvPr/>
        </p:nvSpPr>
        <p:spPr>
          <a:xfrm>
            <a:off x="108310" y="3889013"/>
            <a:ext cx="5537602" cy="2016224"/>
          </a:xfrm>
          <a:prstGeom prst="wedgeRoundRectCallout">
            <a:avLst>
              <a:gd name="adj1" fmla="val 77418"/>
              <a:gd name="adj2" fmla="val 2798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111344" y="4035514"/>
            <a:ext cx="5420581" cy="18774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Rytmické cvičení:</a:t>
            </a:r>
          </a:p>
          <a:p>
            <a:r>
              <a:rPr lang="cs-CZ" sz="2800" dirty="0" smtClean="0"/>
              <a:t>Počítej noty čtvrťové na </a:t>
            </a:r>
            <a:r>
              <a:rPr lang="cs-CZ" sz="2800" b="1" dirty="0" smtClean="0"/>
              <a:t>1</a:t>
            </a:r>
            <a:r>
              <a:rPr lang="cs-CZ" sz="2800" dirty="0" smtClean="0"/>
              <a:t> dobu.</a:t>
            </a:r>
          </a:p>
          <a:p>
            <a:r>
              <a:rPr lang="cs-CZ" sz="2800" dirty="0" smtClean="0"/>
              <a:t>Na každou dobu ťukni tužkou   </a:t>
            </a:r>
          </a:p>
          <a:p>
            <a:r>
              <a:rPr lang="cs-CZ" sz="2800" dirty="0" smtClean="0"/>
              <a:t>nebo tleskni     .</a:t>
            </a:r>
            <a:endParaRPr lang="cs-CZ" sz="2800" dirty="0"/>
          </a:p>
        </p:txBody>
      </p:sp>
      <p:pic>
        <p:nvPicPr>
          <p:cNvPr id="11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777457">
            <a:off x="1540375" y="591983"/>
            <a:ext cx="711154" cy="679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777457">
            <a:off x="2406158" y="591980"/>
            <a:ext cx="711154" cy="679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777457">
            <a:off x="3286352" y="591982"/>
            <a:ext cx="711154" cy="679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777457">
            <a:off x="4129395" y="591981"/>
            <a:ext cx="711154" cy="679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777457">
            <a:off x="5290335" y="591981"/>
            <a:ext cx="711154" cy="679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777457">
            <a:off x="6078567" y="540203"/>
            <a:ext cx="711154" cy="679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777457">
            <a:off x="6840793" y="540203"/>
            <a:ext cx="711154" cy="679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777457">
            <a:off x="7601655" y="540202"/>
            <a:ext cx="711154" cy="679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4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466" r="100000">
                        <a14:foregroundMark x1="32609" y1="31507" x2="32609" y2="31507"/>
                        <a14:foregroundMark x1="73292" y1="31507" x2="73292" y2="315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9757" y="3889013"/>
            <a:ext cx="2541460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Skupina 2"/>
          <p:cNvGrpSpPr/>
          <p:nvPr/>
        </p:nvGrpSpPr>
        <p:grpSpPr>
          <a:xfrm>
            <a:off x="395131" y="548680"/>
            <a:ext cx="8142264" cy="2964334"/>
            <a:chOff x="395131" y="548680"/>
            <a:chExt cx="8142264" cy="2964334"/>
          </a:xfrm>
        </p:grpSpPr>
        <p:cxnSp>
          <p:nvCxnSpPr>
            <p:cNvPr id="5" name="Přímá spojnice 4"/>
            <p:cNvCxnSpPr/>
            <p:nvPr/>
          </p:nvCxnSpPr>
          <p:spPr>
            <a:xfrm>
              <a:off x="688523" y="2280415"/>
              <a:ext cx="7848872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1026" name="Picture 2" descr="C:\Users\florianovar\AppData\Local\Microsoft\Windows\Temporary Internet Files\Content.IE5\BJ5VXHCL\MC900034296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144997">
              <a:off x="395131" y="1404636"/>
              <a:ext cx="608176" cy="14024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22" name="Přímá spojnice 21"/>
            <p:cNvCxnSpPr/>
            <p:nvPr/>
          </p:nvCxnSpPr>
          <p:spPr>
            <a:xfrm flipV="1">
              <a:off x="8393380" y="1840009"/>
              <a:ext cx="0" cy="80236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nice 23"/>
            <p:cNvCxnSpPr/>
            <p:nvPr/>
          </p:nvCxnSpPr>
          <p:spPr>
            <a:xfrm flipV="1">
              <a:off x="4834339" y="548680"/>
              <a:ext cx="0" cy="296433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nice 25"/>
            <p:cNvCxnSpPr/>
            <p:nvPr/>
          </p:nvCxnSpPr>
          <p:spPr>
            <a:xfrm flipV="1">
              <a:off x="8513533" y="1837254"/>
              <a:ext cx="0" cy="802369"/>
            </a:xfrm>
            <a:prstGeom prst="line">
              <a:avLst/>
            </a:prstGeom>
            <a:ln w="666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TextovéPole 20"/>
            <p:cNvSpPr txBox="1"/>
            <p:nvPr/>
          </p:nvSpPr>
          <p:spPr>
            <a:xfrm>
              <a:off x="962565" y="1670547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4</a:t>
              </a:r>
              <a:endParaRPr lang="cs-CZ" sz="4000" dirty="0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924837" y="2154119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4</a:t>
              </a:r>
              <a:endParaRPr lang="cs-CZ" sz="4000" dirty="0"/>
            </a:p>
          </p:txBody>
        </p:sp>
        <p:sp>
          <p:nvSpPr>
            <p:cNvPr id="65" name="TextovéPole 64"/>
            <p:cNvSpPr txBox="1"/>
            <p:nvPr/>
          </p:nvSpPr>
          <p:spPr>
            <a:xfrm>
              <a:off x="1191090" y="2682846"/>
              <a:ext cx="82875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první</a:t>
              </a:r>
              <a:endParaRPr lang="cs-CZ" sz="2400" dirty="0"/>
            </a:p>
          </p:txBody>
        </p:sp>
        <p:grpSp>
          <p:nvGrpSpPr>
            <p:cNvPr id="2" name="Skupina 1"/>
            <p:cNvGrpSpPr/>
            <p:nvPr/>
          </p:nvGrpSpPr>
          <p:grpSpPr>
            <a:xfrm>
              <a:off x="1375317" y="1729050"/>
              <a:ext cx="433131" cy="719134"/>
              <a:chOff x="1298353" y="933419"/>
              <a:chExt cx="433131" cy="719134"/>
            </a:xfrm>
          </p:grpSpPr>
          <p:cxnSp>
            <p:nvCxnSpPr>
              <p:cNvPr id="60" name="Přímá spojnice 59"/>
              <p:cNvCxnSpPr/>
              <p:nvPr/>
            </p:nvCxnSpPr>
            <p:spPr>
              <a:xfrm flipH="1">
                <a:off x="1731478" y="933419"/>
                <a:ext cx="6" cy="641011"/>
              </a:xfrm>
              <a:prstGeom prst="line">
                <a:avLst/>
              </a:prstGeom>
              <a:ln w="381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3" name="Ovál 72"/>
              <p:cNvSpPr/>
              <p:nvPr/>
            </p:nvSpPr>
            <p:spPr>
              <a:xfrm>
                <a:off x="1298353" y="1369705"/>
                <a:ext cx="433127" cy="282848"/>
              </a:xfrm>
              <a:prstGeom prst="ellipse">
                <a:avLst/>
              </a:prstGeom>
              <a:solidFill>
                <a:schemeClr val="tx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74" name="Skupina 73"/>
            <p:cNvGrpSpPr/>
            <p:nvPr/>
          </p:nvGrpSpPr>
          <p:grpSpPr>
            <a:xfrm>
              <a:off x="4110096" y="1708458"/>
              <a:ext cx="433131" cy="719134"/>
              <a:chOff x="1298353" y="933419"/>
              <a:chExt cx="433131" cy="719134"/>
            </a:xfrm>
          </p:grpSpPr>
          <p:cxnSp>
            <p:nvCxnSpPr>
              <p:cNvPr id="75" name="Přímá spojnice 74"/>
              <p:cNvCxnSpPr/>
              <p:nvPr/>
            </p:nvCxnSpPr>
            <p:spPr>
              <a:xfrm flipH="1">
                <a:off x="1731478" y="933419"/>
                <a:ext cx="6" cy="641011"/>
              </a:xfrm>
              <a:prstGeom prst="line">
                <a:avLst/>
              </a:prstGeom>
              <a:ln w="381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6" name="Ovál 75"/>
              <p:cNvSpPr/>
              <p:nvPr/>
            </p:nvSpPr>
            <p:spPr>
              <a:xfrm>
                <a:off x="1298353" y="1369705"/>
                <a:ext cx="433127" cy="282848"/>
              </a:xfrm>
              <a:prstGeom prst="ellipse">
                <a:avLst/>
              </a:prstGeom>
              <a:solidFill>
                <a:schemeClr val="tx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77" name="Skupina 76"/>
            <p:cNvGrpSpPr/>
            <p:nvPr/>
          </p:nvGrpSpPr>
          <p:grpSpPr>
            <a:xfrm>
              <a:off x="2272700" y="1729050"/>
              <a:ext cx="433131" cy="719134"/>
              <a:chOff x="1298353" y="933419"/>
              <a:chExt cx="433131" cy="719134"/>
            </a:xfrm>
          </p:grpSpPr>
          <p:cxnSp>
            <p:nvCxnSpPr>
              <p:cNvPr id="78" name="Přímá spojnice 77"/>
              <p:cNvCxnSpPr/>
              <p:nvPr/>
            </p:nvCxnSpPr>
            <p:spPr>
              <a:xfrm flipH="1">
                <a:off x="1731478" y="933419"/>
                <a:ext cx="6" cy="641011"/>
              </a:xfrm>
              <a:prstGeom prst="line">
                <a:avLst/>
              </a:prstGeom>
              <a:ln w="381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9" name="Ovál 78"/>
              <p:cNvSpPr/>
              <p:nvPr/>
            </p:nvSpPr>
            <p:spPr>
              <a:xfrm>
                <a:off x="1298353" y="1369705"/>
                <a:ext cx="433127" cy="282848"/>
              </a:xfrm>
              <a:prstGeom prst="ellipse">
                <a:avLst/>
              </a:prstGeom>
              <a:solidFill>
                <a:schemeClr val="tx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80" name="Skupina 79"/>
            <p:cNvGrpSpPr/>
            <p:nvPr/>
          </p:nvGrpSpPr>
          <p:grpSpPr>
            <a:xfrm>
              <a:off x="3208804" y="1729050"/>
              <a:ext cx="433131" cy="719134"/>
              <a:chOff x="1298353" y="933419"/>
              <a:chExt cx="433131" cy="719134"/>
            </a:xfrm>
          </p:grpSpPr>
          <p:cxnSp>
            <p:nvCxnSpPr>
              <p:cNvPr id="81" name="Přímá spojnice 80"/>
              <p:cNvCxnSpPr/>
              <p:nvPr/>
            </p:nvCxnSpPr>
            <p:spPr>
              <a:xfrm flipH="1">
                <a:off x="1731478" y="933419"/>
                <a:ext cx="6" cy="641011"/>
              </a:xfrm>
              <a:prstGeom prst="line">
                <a:avLst/>
              </a:prstGeom>
              <a:ln w="381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82" name="Ovál 81"/>
              <p:cNvSpPr/>
              <p:nvPr/>
            </p:nvSpPr>
            <p:spPr>
              <a:xfrm>
                <a:off x="1298353" y="1369705"/>
                <a:ext cx="433127" cy="282848"/>
              </a:xfrm>
              <a:prstGeom prst="ellipse">
                <a:avLst/>
              </a:prstGeom>
              <a:solidFill>
                <a:schemeClr val="tx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83" name="Skupina 82"/>
            <p:cNvGrpSpPr/>
            <p:nvPr/>
          </p:nvGrpSpPr>
          <p:grpSpPr>
            <a:xfrm>
              <a:off x="7630487" y="1746271"/>
              <a:ext cx="433131" cy="719134"/>
              <a:chOff x="1298353" y="933419"/>
              <a:chExt cx="433131" cy="719134"/>
            </a:xfrm>
          </p:grpSpPr>
          <p:cxnSp>
            <p:nvCxnSpPr>
              <p:cNvPr id="84" name="Přímá spojnice 83"/>
              <p:cNvCxnSpPr/>
              <p:nvPr/>
            </p:nvCxnSpPr>
            <p:spPr>
              <a:xfrm flipH="1">
                <a:off x="1731478" y="933419"/>
                <a:ext cx="6" cy="641011"/>
              </a:xfrm>
              <a:prstGeom prst="line">
                <a:avLst/>
              </a:prstGeom>
              <a:ln w="381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85" name="Ovál 84"/>
              <p:cNvSpPr/>
              <p:nvPr/>
            </p:nvSpPr>
            <p:spPr>
              <a:xfrm>
                <a:off x="1298353" y="1369705"/>
                <a:ext cx="433127" cy="282848"/>
              </a:xfrm>
              <a:prstGeom prst="ellipse">
                <a:avLst/>
              </a:prstGeom>
              <a:solidFill>
                <a:schemeClr val="tx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86" name="Skupina 85"/>
            <p:cNvGrpSpPr/>
            <p:nvPr/>
          </p:nvGrpSpPr>
          <p:grpSpPr>
            <a:xfrm>
              <a:off x="6809204" y="1722877"/>
              <a:ext cx="433131" cy="719134"/>
              <a:chOff x="1298353" y="933419"/>
              <a:chExt cx="433131" cy="719134"/>
            </a:xfrm>
          </p:grpSpPr>
          <p:cxnSp>
            <p:nvCxnSpPr>
              <p:cNvPr id="87" name="Přímá spojnice 86"/>
              <p:cNvCxnSpPr/>
              <p:nvPr/>
            </p:nvCxnSpPr>
            <p:spPr>
              <a:xfrm flipH="1">
                <a:off x="1731478" y="933419"/>
                <a:ext cx="6" cy="641011"/>
              </a:xfrm>
              <a:prstGeom prst="line">
                <a:avLst/>
              </a:prstGeom>
              <a:ln w="381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88" name="Ovál 87"/>
              <p:cNvSpPr/>
              <p:nvPr/>
            </p:nvSpPr>
            <p:spPr>
              <a:xfrm>
                <a:off x="1298353" y="1369705"/>
                <a:ext cx="433127" cy="282848"/>
              </a:xfrm>
              <a:prstGeom prst="ellipse">
                <a:avLst/>
              </a:prstGeom>
              <a:solidFill>
                <a:schemeClr val="tx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89" name="Skupina 88"/>
            <p:cNvGrpSpPr/>
            <p:nvPr/>
          </p:nvGrpSpPr>
          <p:grpSpPr>
            <a:xfrm>
              <a:off x="5945108" y="1729050"/>
              <a:ext cx="433131" cy="719134"/>
              <a:chOff x="1298353" y="933419"/>
              <a:chExt cx="433131" cy="719134"/>
            </a:xfrm>
          </p:grpSpPr>
          <p:cxnSp>
            <p:nvCxnSpPr>
              <p:cNvPr id="90" name="Přímá spojnice 89"/>
              <p:cNvCxnSpPr/>
              <p:nvPr/>
            </p:nvCxnSpPr>
            <p:spPr>
              <a:xfrm flipH="1">
                <a:off x="1731478" y="933419"/>
                <a:ext cx="6" cy="641011"/>
              </a:xfrm>
              <a:prstGeom prst="line">
                <a:avLst/>
              </a:prstGeom>
              <a:ln w="381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91" name="Ovál 90"/>
              <p:cNvSpPr/>
              <p:nvPr/>
            </p:nvSpPr>
            <p:spPr>
              <a:xfrm>
                <a:off x="1298353" y="1369705"/>
                <a:ext cx="433127" cy="282848"/>
              </a:xfrm>
              <a:prstGeom prst="ellipse">
                <a:avLst/>
              </a:prstGeom>
              <a:solidFill>
                <a:schemeClr val="tx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92" name="Skupina 91"/>
            <p:cNvGrpSpPr/>
            <p:nvPr/>
          </p:nvGrpSpPr>
          <p:grpSpPr>
            <a:xfrm>
              <a:off x="5153020" y="1724561"/>
              <a:ext cx="433131" cy="719134"/>
              <a:chOff x="1298353" y="933419"/>
              <a:chExt cx="433131" cy="719134"/>
            </a:xfrm>
          </p:grpSpPr>
          <p:cxnSp>
            <p:nvCxnSpPr>
              <p:cNvPr id="93" name="Přímá spojnice 92"/>
              <p:cNvCxnSpPr/>
              <p:nvPr/>
            </p:nvCxnSpPr>
            <p:spPr>
              <a:xfrm flipH="1">
                <a:off x="1731478" y="933419"/>
                <a:ext cx="6" cy="641011"/>
              </a:xfrm>
              <a:prstGeom prst="line">
                <a:avLst/>
              </a:prstGeom>
              <a:ln w="381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94" name="Ovál 93"/>
              <p:cNvSpPr/>
              <p:nvPr/>
            </p:nvSpPr>
            <p:spPr>
              <a:xfrm>
                <a:off x="1298353" y="1369705"/>
                <a:ext cx="433127" cy="282848"/>
              </a:xfrm>
              <a:prstGeom prst="ellipse">
                <a:avLst/>
              </a:prstGeom>
              <a:solidFill>
                <a:schemeClr val="tx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95" name="TextovéPole 94"/>
            <p:cNvSpPr txBox="1"/>
            <p:nvPr/>
          </p:nvSpPr>
          <p:spPr>
            <a:xfrm>
              <a:off x="2059416" y="2681599"/>
              <a:ext cx="92525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druhá</a:t>
              </a:r>
              <a:endParaRPr lang="cs-CZ" sz="2400" dirty="0"/>
            </a:p>
          </p:txBody>
        </p:sp>
        <p:sp>
          <p:nvSpPr>
            <p:cNvPr id="96" name="TextovéPole 95"/>
            <p:cNvSpPr txBox="1"/>
            <p:nvPr/>
          </p:nvSpPr>
          <p:spPr>
            <a:xfrm>
              <a:off x="3068903" y="2682846"/>
              <a:ext cx="71596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třetí</a:t>
              </a:r>
              <a:endParaRPr lang="cs-CZ" sz="2400" dirty="0"/>
            </a:p>
          </p:txBody>
        </p:sp>
        <p:sp>
          <p:nvSpPr>
            <p:cNvPr id="97" name="TextovéPole 96"/>
            <p:cNvSpPr txBox="1"/>
            <p:nvPr/>
          </p:nvSpPr>
          <p:spPr>
            <a:xfrm>
              <a:off x="3814759" y="2697321"/>
              <a:ext cx="91024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čtvrtá</a:t>
              </a:r>
              <a:endParaRPr lang="cs-CZ" sz="2400" dirty="0"/>
            </a:p>
          </p:txBody>
        </p:sp>
        <p:sp>
          <p:nvSpPr>
            <p:cNvPr id="98" name="TextovéPole 97"/>
            <p:cNvSpPr txBox="1"/>
            <p:nvPr/>
          </p:nvSpPr>
          <p:spPr>
            <a:xfrm>
              <a:off x="4936996" y="2691132"/>
              <a:ext cx="82875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první</a:t>
              </a:r>
              <a:endParaRPr lang="cs-CZ" sz="2400" dirty="0"/>
            </a:p>
          </p:txBody>
        </p:sp>
        <p:sp>
          <p:nvSpPr>
            <p:cNvPr id="100" name="TextovéPole 99"/>
            <p:cNvSpPr txBox="1"/>
            <p:nvPr/>
          </p:nvSpPr>
          <p:spPr>
            <a:xfrm>
              <a:off x="5801092" y="2697321"/>
              <a:ext cx="92525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druhá</a:t>
              </a:r>
              <a:endParaRPr lang="cs-CZ" sz="2400" dirty="0"/>
            </a:p>
          </p:txBody>
        </p:sp>
        <p:sp>
          <p:nvSpPr>
            <p:cNvPr id="101" name="TextovéPole 100"/>
            <p:cNvSpPr txBox="1"/>
            <p:nvPr/>
          </p:nvSpPr>
          <p:spPr>
            <a:xfrm>
              <a:off x="6691138" y="2698288"/>
              <a:ext cx="715965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třetí</a:t>
              </a:r>
              <a:endParaRPr lang="cs-CZ" sz="2400" dirty="0"/>
            </a:p>
          </p:txBody>
        </p:sp>
        <p:sp>
          <p:nvSpPr>
            <p:cNvPr id="102" name="TextovéPole 101"/>
            <p:cNvSpPr txBox="1"/>
            <p:nvPr/>
          </p:nvSpPr>
          <p:spPr>
            <a:xfrm>
              <a:off x="7468197" y="2681598"/>
              <a:ext cx="91024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čtvrtá</a:t>
              </a:r>
              <a:endParaRPr lang="cs-CZ" sz="2400" dirty="0"/>
            </a:p>
          </p:txBody>
        </p:sp>
        <p:grpSp>
          <p:nvGrpSpPr>
            <p:cNvPr id="64" name="Skupina 63"/>
            <p:cNvGrpSpPr/>
            <p:nvPr/>
          </p:nvGrpSpPr>
          <p:grpSpPr>
            <a:xfrm>
              <a:off x="1567124" y="3152797"/>
              <a:ext cx="321288" cy="305652"/>
              <a:chOff x="5850085" y="387044"/>
              <a:chExt cx="378099" cy="305652"/>
            </a:xfrm>
          </p:grpSpPr>
          <p:cxnSp>
            <p:nvCxnSpPr>
              <p:cNvPr id="66" name="Přímá spojnice 65"/>
              <p:cNvCxnSpPr/>
              <p:nvPr/>
            </p:nvCxnSpPr>
            <p:spPr>
              <a:xfrm flipV="1">
                <a:off x="5850085" y="387044"/>
                <a:ext cx="37809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7" name="Přímá spojnice 66"/>
              <p:cNvCxnSpPr/>
              <p:nvPr/>
            </p:nvCxnSpPr>
            <p:spPr>
              <a:xfrm flipH="1" flipV="1">
                <a:off x="5863455" y="387044"/>
                <a:ext cx="36472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8" name="Skupina 67"/>
            <p:cNvGrpSpPr/>
            <p:nvPr/>
          </p:nvGrpSpPr>
          <p:grpSpPr>
            <a:xfrm>
              <a:off x="2418680" y="3143052"/>
              <a:ext cx="321288" cy="305652"/>
              <a:chOff x="5850085" y="387044"/>
              <a:chExt cx="378099" cy="305652"/>
            </a:xfrm>
          </p:grpSpPr>
          <p:cxnSp>
            <p:nvCxnSpPr>
              <p:cNvPr id="69" name="Přímá spojnice 68"/>
              <p:cNvCxnSpPr/>
              <p:nvPr/>
            </p:nvCxnSpPr>
            <p:spPr>
              <a:xfrm flipV="1">
                <a:off x="5850085" y="387044"/>
                <a:ext cx="37809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0" name="Přímá spojnice 69"/>
              <p:cNvCxnSpPr/>
              <p:nvPr/>
            </p:nvCxnSpPr>
            <p:spPr>
              <a:xfrm flipH="1" flipV="1">
                <a:off x="5863455" y="387044"/>
                <a:ext cx="36472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1" name="Skupina 70"/>
            <p:cNvGrpSpPr/>
            <p:nvPr/>
          </p:nvGrpSpPr>
          <p:grpSpPr>
            <a:xfrm>
              <a:off x="3404608" y="3158986"/>
              <a:ext cx="321288" cy="305652"/>
              <a:chOff x="5850085" y="387044"/>
              <a:chExt cx="378099" cy="305652"/>
            </a:xfrm>
          </p:grpSpPr>
          <p:cxnSp>
            <p:nvCxnSpPr>
              <p:cNvPr id="72" name="Přímá spojnice 71"/>
              <p:cNvCxnSpPr/>
              <p:nvPr/>
            </p:nvCxnSpPr>
            <p:spPr>
              <a:xfrm flipV="1">
                <a:off x="5850085" y="387044"/>
                <a:ext cx="37809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9" name="Přímá spojnice 98"/>
              <p:cNvCxnSpPr/>
              <p:nvPr/>
            </p:nvCxnSpPr>
            <p:spPr>
              <a:xfrm flipH="1" flipV="1">
                <a:off x="5863455" y="387044"/>
                <a:ext cx="36472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03" name="Skupina 102"/>
            <p:cNvGrpSpPr/>
            <p:nvPr/>
          </p:nvGrpSpPr>
          <p:grpSpPr>
            <a:xfrm>
              <a:off x="4223796" y="3159953"/>
              <a:ext cx="321288" cy="305652"/>
              <a:chOff x="5850085" y="387044"/>
              <a:chExt cx="378099" cy="305652"/>
            </a:xfrm>
          </p:grpSpPr>
          <p:cxnSp>
            <p:nvCxnSpPr>
              <p:cNvPr id="104" name="Přímá spojnice 103"/>
              <p:cNvCxnSpPr/>
              <p:nvPr/>
            </p:nvCxnSpPr>
            <p:spPr>
              <a:xfrm flipV="1">
                <a:off x="5850085" y="387044"/>
                <a:ext cx="37809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5" name="Přímá spojnice 104"/>
              <p:cNvCxnSpPr/>
              <p:nvPr/>
            </p:nvCxnSpPr>
            <p:spPr>
              <a:xfrm flipH="1" flipV="1">
                <a:off x="5863455" y="387044"/>
                <a:ext cx="36472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06" name="Skupina 105"/>
            <p:cNvGrpSpPr/>
            <p:nvPr/>
          </p:nvGrpSpPr>
          <p:grpSpPr>
            <a:xfrm>
              <a:off x="5365601" y="3207362"/>
              <a:ext cx="321288" cy="305652"/>
              <a:chOff x="5850085" y="387044"/>
              <a:chExt cx="378099" cy="305652"/>
            </a:xfrm>
          </p:grpSpPr>
          <p:cxnSp>
            <p:nvCxnSpPr>
              <p:cNvPr id="107" name="Přímá spojnice 106"/>
              <p:cNvCxnSpPr/>
              <p:nvPr/>
            </p:nvCxnSpPr>
            <p:spPr>
              <a:xfrm flipV="1">
                <a:off x="5850085" y="387044"/>
                <a:ext cx="37809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8" name="Přímá spojnice 107"/>
              <p:cNvCxnSpPr/>
              <p:nvPr/>
            </p:nvCxnSpPr>
            <p:spPr>
              <a:xfrm flipH="1" flipV="1">
                <a:off x="5863455" y="387044"/>
                <a:ext cx="36472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09" name="Skupina 108"/>
            <p:cNvGrpSpPr/>
            <p:nvPr/>
          </p:nvGrpSpPr>
          <p:grpSpPr>
            <a:xfrm>
              <a:off x="6134948" y="3207362"/>
              <a:ext cx="321288" cy="305652"/>
              <a:chOff x="5850085" y="387044"/>
              <a:chExt cx="378099" cy="305652"/>
            </a:xfrm>
          </p:grpSpPr>
          <p:cxnSp>
            <p:nvCxnSpPr>
              <p:cNvPr id="110" name="Přímá spojnice 109"/>
              <p:cNvCxnSpPr/>
              <p:nvPr/>
            </p:nvCxnSpPr>
            <p:spPr>
              <a:xfrm flipV="1">
                <a:off x="5850085" y="387044"/>
                <a:ext cx="37809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1" name="Přímá spojnice 110"/>
              <p:cNvCxnSpPr/>
              <p:nvPr/>
            </p:nvCxnSpPr>
            <p:spPr>
              <a:xfrm flipH="1" flipV="1">
                <a:off x="5863455" y="387044"/>
                <a:ext cx="36472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12" name="Skupina 111"/>
            <p:cNvGrpSpPr/>
            <p:nvPr/>
          </p:nvGrpSpPr>
          <p:grpSpPr>
            <a:xfrm>
              <a:off x="6938505" y="3207362"/>
              <a:ext cx="321288" cy="305652"/>
              <a:chOff x="5850085" y="387044"/>
              <a:chExt cx="378099" cy="305652"/>
            </a:xfrm>
          </p:grpSpPr>
          <p:cxnSp>
            <p:nvCxnSpPr>
              <p:cNvPr id="113" name="Přímá spojnice 112"/>
              <p:cNvCxnSpPr/>
              <p:nvPr/>
            </p:nvCxnSpPr>
            <p:spPr>
              <a:xfrm flipV="1">
                <a:off x="5850085" y="387044"/>
                <a:ext cx="37809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4" name="Přímá spojnice 113"/>
              <p:cNvCxnSpPr/>
              <p:nvPr/>
            </p:nvCxnSpPr>
            <p:spPr>
              <a:xfrm flipH="1" flipV="1">
                <a:off x="5863455" y="387044"/>
                <a:ext cx="36472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15" name="Skupina 114"/>
            <p:cNvGrpSpPr/>
            <p:nvPr/>
          </p:nvGrpSpPr>
          <p:grpSpPr>
            <a:xfrm>
              <a:off x="7672410" y="3207362"/>
              <a:ext cx="321288" cy="305652"/>
              <a:chOff x="5850085" y="387044"/>
              <a:chExt cx="378099" cy="305652"/>
            </a:xfrm>
          </p:grpSpPr>
          <p:cxnSp>
            <p:nvCxnSpPr>
              <p:cNvPr id="116" name="Přímá spojnice 115"/>
              <p:cNvCxnSpPr/>
              <p:nvPr/>
            </p:nvCxnSpPr>
            <p:spPr>
              <a:xfrm flipV="1">
                <a:off x="5850085" y="387044"/>
                <a:ext cx="37809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5" name="Přímá spojnice 124"/>
              <p:cNvCxnSpPr/>
              <p:nvPr/>
            </p:nvCxnSpPr>
            <p:spPr>
              <a:xfrm flipH="1" flipV="1">
                <a:off x="5863455" y="387044"/>
                <a:ext cx="36472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26" name="Skupina 125"/>
          <p:cNvGrpSpPr/>
          <p:nvPr/>
        </p:nvGrpSpPr>
        <p:grpSpPr>
          <a:xfrm>
            <a:off x="2051720" y="5445224"/>
            <a:ext cx="252645" cy="222794"/>
            <a:chOff x="5850085" y="387044"/>
            <a:chExt cx="378099" cy="305652"/>
          </a:xfrm>
        </p:grpSpPr>
        <p:cxnSp>
          <p:nvCxnSpPr>
            <p:cNvPr id="127" name="Přímá spojnice 126"/>
            <p:cNvCxnSpPr/>
            <p:nvPr/>
          </p:nvCxnSpPr>
          <p:spPr>
            <a:xfrm flipV="1">
              <a:off x="5850085" y="387044"/>
              <a:ext cx="378099" cy="305652"/>
            </a:xfrm>
            <a:prstGeom prst="line">
              <a:avLst/>
            </a:prstGeom>
            <a:ln w="635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8" name="Přímá spojnice 127"/>
            <p:cNvCxnSpPr/>
            <p:nvPr/>
          </p:nvCxnSpPr>
          <p:spPr>
            <a:xfrm flipH="1" flipV="1">
              <a:off x="5863455" y="387044"/>
              <a:ext cx="364729" cy="305652"/>
            </a:xfrm>
            <a:prstGeom prst="line">
              <a:avLst/>
            </a:prstGeom>
            <a:ln w="635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2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777457">
            <a:off x="4449164" y="4918663"/>
            <a:ext cx="410749" cy="3922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94384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2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2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7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5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5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5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5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5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5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5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5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5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5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25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5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5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5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5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5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25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5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5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25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5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5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25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5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3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5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466" r="100000">
                        <a14:foregroundMark x1="34469" y1="27525" x2="34469" y2="27525"/>
                        <a14:foregroundMark x1="71543" y1="27778" x2="71543" y2="27778"/>
                        <a14:foregroundMark x1="73146" y1="32071" x2="73146" y2="32071"/>
                        <a14:foregroundMark x1="66733" y1="30556" x2="66733" y2="30556"/>
                        <a14:foregroundMark x1="33066" y1="32576" x2="33066" y2="32576"/>
                        <a14:foregroundMark x1="38878" y1="31313" x2="38878" y2="313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86" y="326849"/>
            <a:ext cx="2893549" cy="2295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Zaoblený obdélníkový popisek 28"/>
          <p:cNvSpPr/>
          <p:nvPr/>
        </p:nvSpPr>
        <p:spPr>
          <a:xfrm>
            <a:off x="3317230" y="476672"/>
            <a:ext cx="5530979" cy="2448272"/>
          </a:xfrm>
          <a:prstGeom prst="wedgeRoundRectCallout">
            <a:avLst>
              <a:gd name="adj1" fmla="val -72707"/>
              <a:gd name="adj2" fmla="val -4923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488374" y="641593"/>
            <a:ext cx="5359835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Rytmické cvičení:</a:t>
            </a:r>
          </a:p>
          <a:p>
            <a:r>
              <a:rPr lang="cs-CZ" sz="2800" dirty="0" smtClean="0"/>
              <a:t>Počítejte noty </a:t>
            </a:r>
            <a:r>
              <a:rPr lang="cs-CZ" sz="2800" b="1" dirty="0" smtClean="0"/>
              <a:t>celé</a:t>
            </a:r>
            <a:r>
              <a:rPr lang="cs-CZ" sz="2800" dirty="0" smtClean="0"/>
              <a:t> na </a:t>
            </a:r>
            <a:r>
              <a:rPr lang="cs-CZ" sz="2800" b="1" dirty="0" smtClean="0"/>
              <a:t>4</a:t>
            </a:r>
            <a:r>
              <a:rPr lang="cs-CZ" sz="2800" dirty="0" smtClean="0"/>
              <a:t> doby, </a:t>
            </a:r>
          </a:p>
          <a:p>
            <a:r>
              <a:rPr lang="cs-CZ" sz="2800" dirty="0" smtClean="0"/>
              <a:t>noty </a:t>
            </a:r>
            <a:r>
              <a:rPr lang="cs-CZ" sz="2800" b="1" dirty="0" smtClean="0"/>
              <a:t>půlové</a:t>
            </a:r>
            <a:r>
              <a:rPr lang="cs-CZ" sz="2800" dirty="0" smtClean="0"/>
              <a:t> na </a:t>
            </a:r>
            <a:r>
              <a:rPr lang="cs-CZ" sz="2800" b="1" dirty="0" smtClean="0"/>
              <a:t>2</a:t>
            </a:r>
            <a:r>
              <a:rPr lang="cs-CZ" sz="2800" dirty="0" smtClean="0"/>
              <a:t> doby,</a:t>
            </a:r>
          </a:p>
          <a:p>
            <a:r>
              <a:rPr lang="cs-CZ" sz="2800" dirty="0" smtClean="0"/>
              <a:t>noty </a:t>
            </a:r>
            <a:r>
              <a:rPr lang="cs-CZ" sz="2800" b="1" dirty="0" smtClean="0"/>
              <a:t>čtvrťové</a:t>
            </a:r>
            <a:r>
              <a:rPr lang="cs-CZ" sz="2800" dirty="0" smtClean="0"/>
              <a:t> na </a:t>
            </a:r>
            <a:r>
              <a:rPr lang="cs-CZ" sz="2800" b="1" dirty="0" smtClean="0"/>
              <a:t>1</a:t>
            </a:r>
            <a:r>
              <a:rPr lang="cs-CZ" sz="2800" dirty="0" smtClean="0"/>
              <a:t> dobu.</a:t>
            </a:r>
          </a:p>
          <a:p>
            <a:r>
              <a:rPr lang="cs-CZ" sz="2800" dirty="0" smtClean="0"/>
              <a:t>Rytmus vyťukej nebo vytleskej.</a:t>
            </a:r>
            <a:endParaRPr lang="cs-CZ" sz="2800" dirty="0"/>
          </a:p>
        </p:txBody>
      </p:sp>
      <p:grpSp>
        <p:nvGrpSpPr>
          <p:cNvPr id="8" name="Skupina 7"/>
          <p:cNvGrpSpPr/>
          <p:nvPr/>
        </p:nvGrpSpPr>
        <p:grpSpPr>
          <a:xfrm>
            <a:off x="331820" y="3069890"/>
            <a:ext cx="8337228" cy="2842521"/>
            <a:chOff x="344583" y="3685509"/>
            <a:chExt cx="8337228" cy="2842521"/>
          </a:xfrm>
        </p:grpSpPr>
        <p:cxnSp>
          <p:nvCxnSpPr>
            <p:cNvPr id="33" name="Přímá spojnice 32"/>
            <p:cNvCxnSpPr/>
            <p:nvPr/>
          </p:nvCxnSpPr>
          <p:spPr>
            <a:xfrm>
              <a:off x="832939" y="5301208"/>
              <a:ext cx="7848872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Přímá spojnice 33"/>
            <p:cNvCxnSpPr/>
            <p:nvPr/>
          </p:nvCxnSpPr>
          <p:spPr>
            <a:xfrm flipV="1">
              <a:off x="2339752" y="3685509"/>
              <a:ext cx="0" cy="284252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Ovál 35"/>
            <p:cNvSpPr/>
            <p:nvPr/>
          </p:nvSpPr>
          <p:spPr>
            <a:xfrm>
              <a:off x="1300455" y="5130553"/>
              <a:ext cx="432048" cy="345230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cxnSp>
          <p:nvCxnSpPr>
            <p:cNvPr id="40" name="Přímá spojnice 39"/>
            <p:cNvCxnSpPr/>
            <p:nvPr/>
          </p:nvCxnSpPr>
          <p:spPr>
            <a:xfrm flipV="1">
              <a:off x="8301482" y="4860802"/>
              <a:ext cx="0" cy="80236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>
              <a:endCxn id="117" idx="3"/>
            </p:cNvCxnSpPr>
            <p:nvPr/>
          </p:nvCxnSpPr>
          <p:spPr>
            <a:xfrm flipH="1" flipV="1">
              <a:off x="6927541" y="3870279"/>
              <a:ext cx="21298" cy="2657751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Přímá spojnice 41"/>
            <p:cNvCxnSpPr/>
            <p:nvPr/>
          </p:nvCxnSpPr>
          <p:spPr>
            <a:xfrm flipV="1">
              <a:off x="5349154" y="3685510"/>
              <a:ext cx="0" cy="284252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nice 43"/>
            <p:cNvCxnSpPr/>
            <p:nvPr/>
          </p:nvCxnSpPr>
          <p:spPr>
            <a:xfrm flipV="1">
              <a:off x="8421635" y="4858047"/>
              <a:ext cx="0" cy="802369"/>
            </a:xfrm>
            <a:prstGeom prst="line">
              <a:avLst/>
            </a:prstGeom>
            <a:ln w="666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5" name="TextovéPole 44"/>
            <p:cNvSpPr txBox="1"/>
            <p:nvPr/>
          </p:nvSpPr>
          <p:spPr>
            <a:xfrm>
              <a:off x="870667" y="4691340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4</a:t>
              </a:r>
              <a:endParaRPr lang="cs-CZ" sz="4000" dirty="0"/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891950" y="5174912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4</a:t>
              </a:r>
              <a:endParaRPr lang="cs-CZ" sz="4000" dirty="0"/>
            </a:p>
          </p:txBody>
        </p:sp>
        <p:pic>
          <p:nvPicPr>
            <p:cNvPr id="47" name="Picture 2" descr="C:\Users\florianovar\AppData\Local\Microsoft\Windows\Temporary Internet Files\Content.IE5\BJ5VXHCL\MC900034296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144997">
              <a:off x="344583" y="4425428"/>
              <a:ext cx="608176" cy="14024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4" name="Ovál 53"/>
            <p:cNvSpPr/>
            <p:nvPr/>
          </p:nvSpPr>
          <p:spPr>
            <a:xfrm>
              <a:off x="7092280" y="5130553"/>
              <a:ext cx="475719" cy="325272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5" name="Přímá spojnice 54"/>
            <p:cNvCxnSpPr>
              <a:stCxn id="54" idx="6"/>
            </p:cNvCxnSpPr>
            <p:nvPr/>
          </p:nvCxnSpPr>
          <p:spPr>
            <a:xfrm flipV="1">
              <a:off x="7567999" y="4632023"/>
              <a:ext cx="1" cy="661166"/>
            </a:xfrm>
            <a:prstGeom prst="line">
              <a:avLst/>
            </a:prstGeom>
            <a:ln w="381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ál 55"/>
            <p:cNvSpPr/>
            <p:nvPr/>
          </p:nvSpPr>
          <p:spPr>
            <a:xfrm>
              <a:off x="7677228" y="5131544"/>
              <a:ext cx="475719" cy="325272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7" name="Přímá spojnice 56"/>
            <p:cNvCxnSpPr>
              <a:stCxn id="56" idx="6"/>
            </p:cNvCxnSpPr>
            <p:nvPr/>
          </p:nvCxnSpPr>
          <p:spPr>
            <a:xfrm flipV="1">
              <a:off x="8152947" y="4633014"/>
              <a:ext cx="1" cy="661166"/>
            </a:xfrm>
            <a:prstGeom prst="line">
              <a:avLst/>
            </a:prstGeom>
            <a:ln w="381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8" name="Ovál 57"/>
            <p:cNvSpPr/>
            <p:nvPr/>
          </p:nvSpPr>
          <p:spPr>
            <a:xfrm>
              <a:off x="5536247" y="5110595"/>
              <a:ext cx="432048" cy="345230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66" name="TextovéPole 65"/>
            <p:cNvSpPr txBox="1"/>
            <p:nvPr/>
          </p:nvSpPr>
          <p:spPr>
            <a:xfrm>
              <a:off x="1212749" y="5721669"/>
              <a:ext cx="103746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1,2,3,4</a:t>
              </a:r>
              <a:endParaRPr lang="cs-CZ" sz="2400" dirty="0"/>
            </a:p>
          </p:txBody>
        </p:sp>
        <p:sp>
          <p:nvSpPr>
            <p:cNvPr id="67" name="TextovéPole 66"/>
            <p:cNvSpPr txBox="1"/>
            <p:nvPr/>
          </p:nvSpPr>
          <p:spPr>
            <a:xfrm>
              <a:off x="2505646" y="5736460"/>
              <a:ext cx="3401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1</a:t>
              </a:r>
              <a:endParaRPr lang="cs-CZ" sz="2400" dirty="0"/>
            </a:p>
          </p:txBody>
        </p:sp>
        <p:sp>
          <p:nvSpPr>
            <p:cNvPr id="68" name="TextovéPole 67"/>
            <p:cNvSpPr txBox="1"/>
            <p:nvPr/>
          </p:nvSpPr>
          <p:spPr>
            <a:xfrm>
              <a:off x="5536247" y="5703380"/>
              <a:ext cx="141255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1,2,3,4</a:t>
              </a:r>
              <a:endParaRPr lang="cs-CZ" sz="2400" dirty="0"/>
            </a:p>
          </p:txBody>
        </p:sp>
        <p:sp>
          <p:nvSpPr>
            <p:cNvPr id="69" name="TextovéPole 68"/>
            <p:cNvSpPr txBox="1"/>
            <p:nvPr/>
          </p:nvSpPr>
          <p:spPr>
            <a:xfrm>
              <a:off x="3963402" y="5706500"/>
              <a:ext cx="3401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3</a:t>
              </a:r>
            </a:p>
          </p:txBody>
        </p:sp>
        <p:sp>
          <p:nvSpPr>
            <p:cNvPr id="70" name="TextovéPole 69"/>
            <p:cNvSpPr txBox="1"/>
            <p:nvPr/>
          </p:nvSpPr>
          <p:spPr>
            <a:xfrm>
              <a:off x="6997911" y="5714151"/>
              <a:ext cx="57259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1,2</a:t>
              </a:r>
              <a:endParaRPr lang="cs-CZ" sz="2400" dirty="0"/>
            </a:p>
          </p:txBody>
        </p:sp>
        <p:sp>
          <p:nvSpPr>
            <p:cNvPr id="71" name="TextovéPole 70"/>
            <p:cNvSpPr txBox="1"/>
            <p:nvPr/>
          </p:nvSpPr>
          <p:spPr>
            <a:xfrm>
              <a:off x="7677228" y="5722397"/>
              <a:ext cx="57259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3,4</a:t>
              </a:r>
              <a:endParaRPr lang="cs-CZ" sz="2400" dirty="0"/>
            </a:p>
          </p:txBody>
        </p:sp>
        <p:sp>
          <p:nvSpPr>
            <p:cNvPr id="72" name="TextovéPole 71"/>
            <p:cNvSpPr txBox="1"/>
            <p:nvPr/>
          </p:nvSpPr>
          <p:spPr>
            <a:xfrm>
              <a:off x="4688395" y="5721668"/>
              <a:ext cx="3401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4</a:t>
              </a:r>
              <a:endParaRPr lang="cs-CZ" sz="2400" dirty="0"/>
            </a:p>
          </p:txBody>
        </p:sp>
        <p:grpSp>
          <p:nvGrpSpPr>
            <p:cNvPr id="103" name="Skupina 102"/>
            <p:cNvGrpSpPr/>
            <p:nvPr/>
          </p:nvGrpSpPr>
          <p:grpSpPr>
            <a:xfrm>
              <a:off x="2412301" y="4736691"/>
              <a:ext cx="433131" cy="719134"/>
              <a:chOff x="1298353" y="933419"/>
              <a:chExt cx="433131" cy="719134"/>
            </a:xfrm>
          </p:grpSpPr>
          <p:cxnSp>
            <p:nvCxnSpPr>
              <p:cNvPr id="104" name="Přímá spojnice 103"/>
              <p:cNvCxnSpPr/>
              <p:nvPr/>
            </p:nvCxnSpPr>
            <p:spPr>
              <a:xfrm flipH="1">
                <a:off x="1731478" y="933419"/>
                <a:ext cx="6" cy="641011"/>
              </a:xfrm>
              <a:prstGeom prst="line">
                <a:avLst/>
              </a:prstGeom>
              <a:ln w="381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05" name="Ovál 104"/>
              <p:cNvSpPr/>
              <p:nvPr/>
            </p:nvSpPr>
            <p:spPr>
              <a:xfrm>
                <a:off x="1298353" y="1369705"/>
                <a:ext cx="433127" cy="282848"/>
              </a:xfrm>
              <a:prstGeom prst="ellipse">
                <a:avLst/>
              </a:prstGeom>
              <a:solidFill>
                <a:schemeClr val="tx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06" name="Skupina 105"/>
            <p:cNvGrpSpPr/>
            <p:nvPr/>
          </p:nvGrpSpPr>
          <p:grpSpPr>
            <a:xfrm>
              <a:off x="3078300" y="4752726"/>
              <a:ext cx="433131" cy="719134"/>
              <a:chOff x="1298353" y="933419"/>
              <a:chExt cx="433131" cy="719134"/>
            </a:xfrm>
          </p:grpSpPr>
          <p:cxnSp>
            <p:nvCxnSpPr>
              <p:cNvPr id="107" name="Přímá spojnice 106"/>
              <p:cNvCxnSpPr/>
              <p:nvPr/>
            </p:nvCxnSpPr>
            <p:spPr>
              <a:xfrm flipH="1">
                <a:off x="1731478" y="933419"/>
                <a:ext cx="6" cy="641011"/>
              </a:xfrm>
              <a:prstGeom prst="line">
                <a:avLst/>
              </a:prstGeom>
              <a:ln w="381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08" name="Ovál 107"/>
              <p:cNvSpPr/>
              <p:nvPr/>
            </p:nvSpPr>
            <p:spPr>
              <a:xfrm>
                <a:off x="1298353" y="1369705"/>
                <a:ext cx="433127" cy="282848"/>
              </a:xfrm>
              <a:prstGeom prst="ellipse">
                <a:avLst/>
              </a:prstGeom>
              <a:solidFill>
                <a:schemeClr val="tx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09" name="Skupina 108"/>
            <p:cNvGrpSpPr/>
            <p:nvPr/>
          </p:nvGrpSpPr>
          <p:grpSpPr>
            <a:xfrm>
              <a:off x="4499992" y="4752726"/>
              <a:ext cx="433131" cy="719134"/>
              <a:chOff x="1298353" y="933419"/>
              <a:chExt cx="433131" cy="719134"/>
            </a:xfrm>
          </p:grpSpPr>
          <p:cxnSp>
            <p:nvCxnSpPr>
              <p:cNvPr id="110" name="Přímá spojnice 109"/>
              <p:cNvCxnSpPr/>
              <p:nvPr/>
            </p:nvCxnSpPr>
            <p:spPr>
              <a:xfrm flipH="1">
                <a:off x="1731478" y="933419"/>
                <a:ext cx="6" cy="641011"/>
              </a:xfrm>
              <a:prstGeom prst="line">
                <a:avLst/>
              </a:prstGeom>
              <a:ln w="381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11" name="Ovál 110"/>
              <p:cNvSpPr/>
              <p:nvPr/>
            </p:nvSpPr>
            <p:spPr>
              <a:xfrm>
                <a:off x="1298353" y="1369705"/>
                <a:ext cx="433127" cy="282848"/>
              </a:xfrm>
              <a:prstGeom prst="ellipse">
                <a:avLst/>
              </a:prstGeom>
              <a:solidFill>
                <a:schemeClr val="tx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12" name="Skupina 111"/>
            <p:cNvGrpSpPr/>
            <p:nvPr/>
          </p:nvGrpSpPr>
          <p:grpSpPr>
            <a:xfrm>
              <a:off x="3781530" y="4752726"/>
              <a:ext cx="433131" cy="719134"/>
              <a:chOff x="1298353" y="933419"/>
              <a:chExt cx="433131" cy="719134"/>
            </a:xfrm>
          </p:grpSpPr>
          <p:cxnSp>
            <p:nvCxnSpPr>
              <p:cNvPr id="113" name="Přímá spojnice 112"/>
              <p:cNvCxnSpPr/>
              <p:nvPr/>
            </p:nvCxnSpPr>
            <p:spPr>
              <a:xfrm flipH="1">
                <a:off x="1731478" y="933419"/>
                <a:ext cx="6" cy="641011"/>
              </a:xfrm>
              <a:prstGeom prst="line">
                <a:avLst/>
              </a:prstGeom>
              <a:ln w="381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14" name="Ovál 113"/>
              <p:cNvSpPr/>
              <p:nvPr/>
            </p:nvSpPr>
            <p:spPr>
              <a:xfrm>
                <a:off x="1298353" y="1369705"/>
                <a:ext cx="433127" cy="282848"/>
              </a:xfrm>
              <a:prstGeom prst="ellipse">
                <a:avLst/>
              </a:prstGeom>
              <a:solidFill>
                <a:schemeClr val="tx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15" name="TextovéPole 114"/>
            <p:cNvSpPr txBox="1"/>
            <p:nvPr/>
          </p:nvSpPr>
          <p:spPr>
            <a:xfrm>
              <a:off x="3195095" y="5706499"/>
              <a:ext cx="3401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2</a:t>
              </a:r>
              <a:endParaRPr lang="cs-CZ" sz="2400" dirty="0"/>
            </a:p>
          </p:txBody>
        </p:sp>
        <p:pic>
          <p:nvPicPr>
            <p:cNvPr id="99" name="Picture 2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3777457">
              <a:off x="5324559" y="3836791"/>
              <a:ext cx="711154" cy="6791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16" name="Picture 2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3777457">
              <a:off x="7491159" y="3790301"/>
              <a:ext cx="711154" cy="6791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17" name="Picture 2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3777457">
              <a:off x="6802306" y="3801586"/>
              <a:ext cx="711154" cy="6791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18" name="Picture 2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3777457">
              <a:off x="4504541" y="3803537"/>
              <a:ext cx="711154" cy="6791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19" name="Picture 2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3777457">
              <a:off x="3777904" y="3803536"/>
              <a:ext cx="711154" cy="6791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20" name="Picture 2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3777457">
              <a:off x="3102138" y="3801587"/>
              <a:ext cx="711154" cy="6791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21" name="Picture 2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3777457">
              <a:off x="2421360" y="3803534"/>
              <a:ext cx="711154" cy="6791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22" name="Picture 2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3777457">
              <a:off x="1090230" y="3836792"/>
              <a:ext cx="711154" cy="6791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48" name="Skupina 47"/>
            <p:cNvGrpSpPr/>
            <p:nvPr/>
          </p:nvGrpSpPr>
          <p:grpSpPr>
            <a:xfrm>
              <a:off x="1315018" y="6305236"/>
              <a:ext cx="252645" cy="222794"/>
              <a:chOff x="5850085" y="387044"/>
              <a:chExt cx="378099" cy="305652"/>
            </a:xfrm>
          </p:grpSpPr>
          <p:cxnSp>
            <p:nvCxnSpPr>
              <p:cNvPr id="49" name="Přímá spojnice 48"/>
              <p:cNvCxnSpPr/>
              <p:nvPr/>
            </p:nvCxnSpPr>
            <p:spPr>
              <a:xfrm flipV="1">
                <a:off x="5850085" y="387044"/>
                <a:ext cx="37809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Přímá spojnice 49"/>
              <p:cNvCxnSpPr/>
              <p:nvPr/>
            </p:nvCxnSpPr>
            <p:spPr>
              <a:xfrm flipH="1" flipV="1">
                <a:off x="5863455" y="387044"/>
                <a:ext cx="36472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1" name="Skupina 50"/>
            <p:cNvGrpSpPr/>
            <p:nvPr/>
          </p:nvGrpSpPr>
          <p:grpSpPr>
            <a:xfrm>
              <a:off x="2650614" y="6305236"/>
              <a:ext cx="252645" cy="222794"/>
              <a:chOff x="5850085" y="387044"/>
              <a:chExt cx="378099" cy="305652"/>
            </a:xfrm>
          </p:grpSpPr>
          <p:cxnSp>
            <p:nvCxnSpPr>
              <p:cNvPr id="52" name="Přímá spojnice 51"/>
              <p:cNvCxnSpPr/>
              <p:nvPr/>
            </p:nvCxnSpPr>
            <p:spPr>
              <a:xfrm flipV="1">
                <a:off x="5850085" y="387044"/>
                <a:ext cx="37809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3" name="Přímá spojnice 52"/>
              <p:cNvCxnSpPr/>
              <p:nvPr/>
            </p:nvCxnSpPr>
            <p:spPr>
              <a:xfrm flipH="1" flipV="1">
                <a:off x="5863455" y="387044"/>
                <a:ext cx="36472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9" name="Skupina 58"/>
            <p:cNvGrpSpPr/>
            <p:nvPr/>
          </p:nvGrpSpPr>
          <p:grpSpPr>
            <a:xfrm>
              <a:off x="3212448" y="6305236"/>
              <a:ext cx="252645" cy="222794"/>
              <a:chOff x="5850085" y="387044"/>
              <a:chExt cx="378099" cy="305652"/>
            </a:xfrm>
          </p:grpSpPr>
          <p:cxnSp>
            <p:nvCxnSpPr>
              <p:cNvPr id="60" name="Přímá spojnice 59"/>
              <p:cNvCxnSpPr/>
              <p:nvPr/>
            </p:nvCxnSpPr>
            <p:spPr>
              <a:xfrm flipV="1">
                <a:off x="5850085" y="387044"/>
                <a:ext cx="37809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1" name="Přímá spojnice 60"/>
              <p:cNvCxnSpPr/>
              <p:nvPr/>
            </p:nvCxnSpPr>
            <p:spPr>
              <a:xfrm flipH="1" flipV="1">
                <a:off x="5863455" y="387044"/>
                <a:ext cx="36472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2" name="Skupina 61"/>
            <p:cNvGrpSpPr/>
            <p:nvPr/>
          </p:nvGrpSpPr>
          <p:grpSpPr>
            <a:xfrm>
              <a:off x="4007158" y="6305236"/>
              <a:ext cx="252645" cy="222794"/>
              <a:chOff x="5850085" y="387044"/>
              <a:chExt cx="378099" cy="305652"/>
            </a:xfrm>
          </p:grpSpPr>
          <p:cxnSp>
            <p:nvCxnSpPr>
              <p:cNvPr id="63" name="Přímá spojnice 62"/>
              <p:cNvCxnSpPr/>
              <p:nvPr/>
            </p:nvCxnSpPr>
            <p:spPr>
              <a:xfrm flipV="1">
                <a:off x="5850085" y="387044"/>
                <a:ext cx="37809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4" name="Přímá spojnice 63"/>
              <p:cNvCxnSpPr/>
              <p:nvPr/>
            </p:nvCxnSpPr>
            <p:spPr>
              <a:xfrm flipH="1" flipV="1">
                <a:off x="5863455" y="387044"/>
                <a:ext cx="36472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5" name="Skupina 64"/>
            <p:cNvGrpSpPr/>
            <p:nvPr/>
          </p:nvGrpSpPr>
          <p:grpSpPr>
            <a:xfrm>
              <a:off x="4688395" y="6305236"/>
              <a:ext cx="252645" cy="222794"/>
              <a:chOff x="5850085" y="387044"/>
              <a:chExt cx="378099" cy="305652"/>
            </a:xfrm>
          </p:grpSpPr>
          <p:cxnSp>
            <p:nvCxnSpPr>
              <p:cNvPr id="73" name="Přímá spojnice 72"/>
              <p:cNvCxnSpPr/>
              <p:nvPr/>
            </p:nvCxnSpPr>
            <p:spPr>
              <a:xfrm flipV="1">
                <a:off x="5850085" y="387044"/>
                <a:ext cx="37809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4" name="Přímá spojnice 73"/>
              <p:cNvCxnSpPr/>
              <p:nvPr/>
            </p:nvCxnSpPr>
            <p:spPr>
              <a:xfrm flipH="1" flipV="1">
                <a:off x="5863455" y="387044"/>
                <a:ext cx="36472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5" name="Skupina 74"/>
            <p:cNvGrpSpPr/>
            <p:nvPr/>
          </p:nvGrpSpPr>
          <p:grpSpPr>
            <a:xfrm>
              <a:off x="5593684" y="6305236"/>
              <a:ext cx="252645" cy="222794"/>
              <a:chOff x="5850085" y="387044"/>
              <a:chExt cx="378099" cy="305652"/>
            </a:xfrm>
          </p:grpSpPr>
          <p:cxnSp>
            <p:nvCxnSpPr>
              <p:cNvPr id="76" name="Přímá spojnice 75"/>
              <p:cNvCxnSpPr/>
              <p:nvPr/>
            </p:nvCxnSpPr>
            <p:spPr>
              <a:xfrm flipV="1">
                <a:off x="5850085" y="387044"/>
                <a:ext cx="37809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7" name="Přímá spojnice 76"/>
              <p:cNvCxnSpPr/>
              <p:nvPr/>
            </p:nvCxnSpPr>
            <p:spPr>
              <a:xfrm flipH="1" flipV="1">
                <a:off x="5863455" y="387044"/>
                <a:ext cx="36472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8" name="Skupina 77"/>
            <p:cNvGrpSpPr/>
            <p:nvPr/>
          </p:nvGrpSpPr>
          <p:grpSpPr>
            <a:xfrm>
              <a:off x="7031562" y="6305236"/>
              <a:ext cx="252645" cy="222794"/>
              <a:chOff x="5850085" y="387044"/>
              <a:chExt cx="378099" cy="305652"/>
            </a:xfrm>
          </p:grpSpPr>
          <p:cxnSp>
            <p:nvCxnSpPr>
              <p:cNvPr id="79" name="Přímá spojnice 78"/>
              <p:cNvCxnSpPr/>
              <p:nvPr/>
            </p:nvCxnSpPr>
            <p:spPr>
              <a:xfrm flipV="1">
                <a:off x="5850085" y="387044"/>
                <a:ext cx="37809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0" name="Přímá spojnice 79"/>
              <p:cNvCxnSpPr/>
              <p:nvPr/>
            </p:nvCxnSpPr>
            <p:spPr>
              <a:xfrm flipH="1" flipV="1">
                <a:off x="5863455" y="387044"/>
                <a:ext cx="36472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81" name="Skupina 80"/>
            <p:cNvGrpSpPr/>
            <p:nvPr/>
          </p:nvGrpSpPr>
          <p:grpSpPr>
            <a:xfrm>
              <a:off x="7715946" y="6305236"/>
              <a:ext cx="252645" cy="222794"/>
              <a:chOff x="5850085" y="387044"/>
              <a:chExt cx="378099" cy="305652"/>
            </a:xfrm>
          </p:grpSpPr>
          <p:cxnSp>
            <p:nvCxnSpPr>
              <p:cNvPr id="82" name="Přímá spojnice 81"/>
              <p:cNvCxnSpPr/>
              <p:nvPr/>
            </p:nvCxnSpPr>
            <p:spPr>
              <a:xfrm flipV="1">
                <a:off x="5850085" y="387044"/>
                <a:ext cx="37809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3" name="Přímá spojnice 82"/>
              <p:cNvCxnSpPr/>
              <p:nvPr/>
            </p:nvCxnSpPr>
            <p:spPr>
              <a:xfrm flipH="1" flipV="1">
                <a:off x="5863455" y="387044"/>
                <a:ext cx="36472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1019189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2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4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3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9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466" r="100000">
                        <a14:foregroundMark x1="34469" y1="27525" x2="34469" y2="27525"/>
                        <a14:foregroundMark x1="71543" y1="27778" x2="71543" y2="27778"/>
                        <a14:foregroundMark x1="73146" y1="32071" x2="73146" y2="32071"/>
                        <a14:foregroundMark x1="66733" y1="30556" x2="66733" y2="30556"/>
                        <a14:foregroundMark x1="33066" y1="32576" x2="33066" y2="32576"/>
                        <a14:foregroundMark x1="38878" y1="31313" x2="38878" y2="313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315" y="476672"/>
            <a:ext cx="2893549" cy="2295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Zaoblený obdélníkový popisek 28"/>
          <p:cNvSpPr/>
          <p:nvPr/>
        </p:nvSpPr>
        <p:spPr>
          <a:xfrm>
            <a:off x="3375595" y="487778"/>
            <a:ext cx="5530979" cy="2734547"/>
          </a:xfrm>
          <a:prstGeom prst="wedgeRoundRectCallout">
            <a:avLst>
              <a:gd name="adj1" fmla="val -70593"/>
              <a:gd name="adj2" fmla="val -5923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625442" y="700889"/>
            <a:ext cx="4914107" cy="2308324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3200" b="1" dirty="0"/>
              <a:t>Rytmické cvičení:</a:t>
            </a:r>
          </a:p>
          <a:p>
            <a:r>
              <a:rPr lang="cs-CZ" sz="2800" dirty="0" smtClean="0"/>
              <a:t>Noty celé počítej na </a:t>
            </a:r>
            <a:r>
              <a:rPr lang="cs-CZ" sz="2800" b="1" dirty="0" smtClean="0"/>
              <a:t>4</a:t>
            </a:r>
            <a:r>
              <a:rPr lang="cs-CZ" sz="2800" dirty="0" smtClean="0"/>
              <a:t> doby, </a:t>
            </a:r>
          </a:p>
          <a:p>
            <a:r>
              <a:rPr lang="cs-CZ" sz="2800" dirty="0" smtClean="0"/>
              <a:t>noty půlové na </a:t>
            </a:r>
            <a:r>
              <a:rPr lang="cs-CZ" sz="2800" b="1" dirty="0" smtClean="0"/>
              <a:t>2</a:t>
            </a:r>
            <a:r>
              <a:rPr lang="cs-CZ" sz="2800" dirty="0" smtClean="0"/>
              <a:t> doby, </a:t>
            </a:r>
          </a:p>
          <a:p>
            <a:r>
              <a:rPr lang="cs-CZ" sz="2800" dirty="0" smtClean="0"/>
              <a:t>noty čtvrťové na </a:t>
            </a:r>
            <a:r>
              <a:rPr lang="cs-CZ" sz="2800" b="1" dirty="0" smtClean="0"/>
              <a:t>1</a:t>
            </a:r>
            <a:r>
              <a:rPr lang="cs-CZ" sz="2800" dirty="0" smtClean="0"/>
              <a:t> dobu.</a:t>
            </a:r>
          </a:p>
          <a:p>
            <a:r>
              <a:rPr lang="cs-CZ" sz="2800" dirty="0" smtClean="0"/>
              <a:t>Rytmus </a:t>
            </a:r>
            <a:r>
              <a:rPr lang="cs-CZ" sz="2800" b="1" dirty="0" smtClean="0"/>
              <a:t>vytleskej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grpSp>
        <p:nvGrpSpPr>
          <p:cNvPr id="22" name="Skupina 21"/>
          <p:cNvGrpSpPr/>
          <p:nvPr/>
        </p:nvGrpSpPr>
        <p:grpSpPr>
          <a:xfrm>
            <a:off x="306102" y="3032079"/>
            <a:ext cx="8515286" cy="2773185"/>
            <a:chOff x="306102" y="3032079"/>
            <a:chExt cx="8515286" cy="2773185"/>
          </a:xfrm>
        </p:grpSpPr>
        <p:cxnSp>
          <p:nvCxnSpPr>
            <p:cNvPr id="100" name="Přímá spojnice 99"/>
            <p:cNvCxnSpPr/>
            <p:nvPr/>
          </p:nvCxnSpPr>
          <p:spPr>
            <a:xfrm>
              <a:off x="306102" y="4053172"/>
              <a:ext cx="8515286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Přímá spojnice 100"/>
            <p:cNvCxnSpPr/>
            <p:nvPr/>
          </p:nvCxnSpPr>
          <p:spPr>
            <a:xfrm flipV="1">
              <a:off x="2441075" y="3621588"/>
              <a:ext cx="0" cy="218367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2" name="Ovál 101"/>
            <p:cNvSpPr/>
            <p:nvPr/>
          </p:nvSpPr>
          <p:spPr>
            <a:xfrm>
              <a:off x="1720994" y="3886313"/>
              <a:ext cx="468731" cy="341434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cxnSp>
          <p:nvCxnSpPr>
            <p:cNvPr id="103" name="Přímá spojnice 102"/>
            <p:cNvCxnSpPr/>
            <p:nvPr/>
          </p:nvCxnSpPr>
          <p:spPr>
            <a:xfrm flipV="1">
              <a:off x="8402805" y="3612768"/>
              <a:ext cx="0" cy="204848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Přímá spojnice 103"/>
            <p:cNvCxnSpPr/>
            <p:nvPr/>
          </p:nvCxnSpPr>
          <p:spPr>
            <a:xfrm flipV="1">
              <a:off x="6923656" y="3580541"/>
              <a:ext cx="0" cy="2080707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Přímá spojnice 105"/>
            <p:cNvCxnSpPr/>
            <p:nvPr/>
          </p:nvCxnSpPr>
          <p:spPr>
            <a:xfrm flipV="1">
              <a:off x="3938309" y="3643971"/>
              <a:ext cx="1" cy="2161293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Přímá spojnice 106"/>
            <p:cNvCxnSpPr/>
            <p:nvPr/>
          </p:nvCxnSpPr>
          <p:spPr>
            <a:xfrm flipH="1" flipV="1">
              <a:off x="8522958" y="3610013"/>
              <a:ext cx="9482" cy="2051235"/>
            </a:xfrm>
            <a:prstGeom prst="line">
              <a:avLst/>
            </a:prstGeom>
            <a:ln w="666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8" name="TextovéPole 107"/>
            <p:cNvSpPr txBox="1"/>
            <p:nvPr/>
          </p:nvSpPr>
          <p:spPr>
            <a:xfrm>
              <a:off x="971990" y="3451086"/>
              <a:ext cx="48208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 smtClean="0"/>
                <a:t>4</a:t>
              </a:r>
              <a:endParaRPr lang="cs-CZ" sz="4000" dirty="0"/>
            </a:p>
          </p:txBody>
        </p:sp>
        <p:sp>
          <p:nvSpPr>
            <p:cNvPr id="109" name="TextovéPole 108"/>
            <p:cNvSpPr txBox="1"/>
            <p:nvPr/>
          </p:nvSpPr>
          <p:spPr>
            <a:xfrm>
              <a:off x="934262" y="3934658"/>
              <a:ext cx="482080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 smtClean="0"/>
                <a:t>4</a:t>
              </a:r>
              <a:endParaRPr lang="cs-CZ" sz="4000" dirty="0"/>
            </a:p>
          </p:txBody>
        </p:sp>
        <p:pic>
          <p:nvPicPr>
            <p:cNvPr id="110" name="Picture 2" descr="C:\Users\florianovar\AppData\Local\Microsoft\Windows\Temporary Internet Files\Content.IE5\BJ5VXHCL\MC900034296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144997">
              <a:off x="453146" y="3032079"/>
              <a:ext cx="659814" cy="152147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1" name="Ovál 110"/>
            <p:cNvSpPr/>
            <p:nvPr/>
          </p:nvSpPr>
          <p:spPr>
            <a:xfrm>
              <a:off x="2561114" y="3906051"/>
              <a:ext cx="516110" cy="321696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12" name="Přímá spojnice 111"/>
            <p:cNvCxnSpPr>
              <a:stCxn id="111" idx="6"/>
            </p:cNvCxnSpPr>
            <p:nvPr/>
          </p:nvCxnSpPr>
          <p:spPr>
            <a:xfrm flipV="1">
              <a:off x="3077224" y="3505421"/>
              <a:ext cx="0" cy="561478"/>
            </a:xfrm>
            <a:prstGeom prst="line">
              <a:avLst/>
            </a:prstGeom>
            <a:ln w="381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5" name="Ovál 114"/>
            <p:cNvSpPr/>
            <p:nvPr/>
          </p:nvSpPr>
          <p:spPr>
            <a:xfrm>
              <a:off x="7051921" y="3900212"/>
              <a:ext cx="516110" cy="321696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16" name="Přímá spojnice 115"/>
            <p:cNvCxnSpPr>
              <a:stCxn id="115" idx="6"/>
            </p:cNvCxnSpPr>
            <p:nvPr/>
          </p:nvCxnSpPr>
          <p:spPr>
            <a:xfrm flipV="1">
              <a:off x="7568031" y="3505421"/>
              <a:ext cx="0" cy="555639"/>
            </a:xfrm>
            <a:prstGeom prst="line">
              <a:avLst/>
            </a:prstGeom>
            <a:ln w="381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7" name="Ovál 116"/>
            <p:cNvSpPr/>
            <p:nvPr/>
          </p:nvSpPr>
          <p:spPr>
            <a:xfrm>
              <a:off x="7778551" y="3887084"/>
              <a:ext cx="516110" cy="321696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18" name="Přímá spojnice 117"/>
            <p:cNvCxnSpPr>
              <a:stCxn id="117" idx="6"/>
            </p:cNvCxnSpPr>
            <p:nvPr/>
          </p:nvCxnSpPr>
          <p:spPr>
            <a:xfrm flipV="1">
              <a:off x="8294661" y="3496583"/>
              <a:ext cx="0" cy="551349"/>
            </a:xfrm>
            <a:prstGeom prst="line">
              <a:avLst/>
            </a:prstGeom>
            <a:ln w="381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3" name="Přímá spojnice 162"/>
            <p:cNvCxnSpPr/>
            <p:nvPr/>
          </p:nvCxnSpPr>
          <p:spPr>
            <a:xfrm flipH="1">
              <a:off x="4509544" y="3496583"/>
              <a:ext cx="4" cy="623893"/>
            </a:xfrm>
            <a:prstGeom prst="line">
              <a:avLst/>
            </a:prstGeom>
            <a:ln w="381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4" name="Ovál 163"/>
            <p:cNvSpPr/>
            <p:nvPr/>
          </p:nvSpPr>
          <p:spPr>
            <a:xfrm>
              <a:off x="4076417" y="3928993"/>
              <a:ext cx="469902" cy="275295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5" name="Ovál 164"/>
            <p:cNvSpPr/>
            <p:nvPr/>
          </p:nvSpPr>
          <p:spPr>
            <a:xfrm>
              <a:off x="3339594" y="3887084"/>
              <a:ext cx="516110" cy="321696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66" name="Přímá spojnice 165"/>
            <p:cNvCxnSpPr>
              <a:stCxn id="165" idx="6"/>
            </p:cNvCxnSpPr>
            <p:nvPr/>
          </p:nvCxnSpPr>
          <p:spPr>
            <a:xfrm flipV="1">
              <a:off x="3855704" y="3505421"/>
              <a:ext cx="0" cy="542511"/>
            </a:xfrm>
            <a:prstGeom prst="line">
              <a:avLst/>
            </a:prstGeom>
            <a:ln w="381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7" name="Přímá spojnice 166"/>
            <p:cNvCxnSpPr/>
            <p:nvPr/>
          </p:nvCxnSpPr>
          <p:spPr>
            <a:xfrm flipH="1">
              <a:off x="5771032" y="3496694"/>
              <a:ext cx="7" cy="633963"/>
            </a:xfrm>
            <a:prstGeom prst="line">
              <a:avLst/>
            </a:prstGeom>
            <a:ln w="381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8" name="Ovál 167"/>
            <p:cNvSpPr/>
            <p:nvPr/>
          </p:nvSpPr>
          <p:spPr>
            <a:xfrm>
              <a:off x="5337907" y="3929042"/>
              <a:ext cx="469902" cy="279738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69" name="Přímá spojnice 168"/>
            <p:cNvCxnSpPr/>
            <p:nvPr/>
          </p:nvCxnSpPr>
          <p:spPr>
            <a:xfrm flipH="1">
              <a:off x="6362031" y="3490422"/>
              <a:ext cx="4" cy="623893"/>
            </a:xfrm>
            <a:prstGeom prst="line">
              <a:avLst/>
            </a:prstGeom>
            <a:ln w="381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0" name="Ovál 169"/>
            <p:cNvSpPr/>
            <p:nvPr/>
          </p:nvSpPr>
          <p:spPr>
            <a:xfrm>
              <a:off x="5928904" y="3922832"/>
              <a:ext cx="469902" cy="275295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71" name="Přímá spojnice 170"/>
            <p:cNvCxnSpPr/>
            <p:nvPr/>
          </p:nvCxnSpPr>
          <p:spPr>
            <a:xfrm flipH="1">
              <a:off x="5165703" y="3505421"/>
              <a:ext cx="7" cy="633963"/>
            </a:xfrm>
            <a:prstGeom prst="line">
              <a:avLst/>
            </a:prstGeom>
            <a:ln w="381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2" name="Ovál 171"/>
            <p:cNvSpPr/>
            <p:nvPr/>
          </p:nvSpPr>
          <p:spPr>
            <a:xfrm>
              <a:off x="4732578" y="3937769"/>
              <a:ext cx="469902" cy="279738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1219538" y="4486669"/>
              <a:ext cx="112554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1,2,3,4</a:t>
              </a:r>
              <a:endParaRPr lang="cs-CZ" sz="2400" dirty="0"/>
            </a:p>
          </p:txBody>
        </p:sp>
        <p:sp>
          <p:nvSpPr>
            <p:cNvPr id="181" name="TextovéPole 180"/>
            <p:cNvSpPr txBox="1"/>
            <p:nvPr/>
          </p:nvSpPr>
          <p:spPr>
            <a:xfrm>
              <a:off x="2518101" y="4486669"/>
              <a:ext cx="62120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1,2</a:t>
              </a:r>
              <a:endParaRPr lang="cs-CZ" sz="2400" dirty="0"/>
            </a:p>
          </p:txBody>
        </p:sp>
        <p:sp>
          <p:nvSpPr>
            <p:cNvPr id="182" name="TextovéPole 181"/>
            <p:cNvSpPr txBox="1"/>
            <p:nvPr/>
          </p:nvSpPr>
          <p:spPr>
            <a:xfrm>
              <a:off x="3228710" y="4490296"/>
              <a:ext cx="62120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3,4</a:t>
              </a:r>
              <a:endParaRPr lang="cs-CZ" sz="2400" dirty="0"/>
            </a:p>
          </p:txBody>
        </p:sp>
        <p:sp>
          <p:nvSpPr>
            <p:cNvPr id="183" name="TextovéPole 182"/>
            <p:cNvSpPr txBox="1"/>
            <p:nvPr/>
          </p:nvSpPr>
          <p:spPr>
            <a:xfrm>
              <a:off x="4692647" y="4472745"/>
              <a:ext cx="36903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/>
                <a:t>2</a:t>
              </a:r>
            </a:p>
          </p:txBody>
        </p:sp>
        <p:sp>
          <p:nvSpPr>
            <p:cNvPr id="184" name="TextovéPole 183"/>
            <p:cNvSpPr txBox="1"/>
            <p:nvPr/>
          </p:nvSpPr>
          <p:spPr>
            <a:xfrm>
              <a:off x="5265240" y="4472746"/>
              <a:ext cx="36903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3</a:t>
              </a:r>
              <a:endParaRPr lang="cs-CZ" sz="2400" dirty="0"/>
            </a:p>
          </p:txBody>
        </p:sp>
        <p:sp>
          <p:nvSpPr>
            <p:cNvPr id="185" name="TextovéPole 184"/>
            <p:cNvSpPr txBox="1"/>
            <p:nvPr/>
          </p:nvSpPr>
          <p:spPr>
            <a:xfrm>
              <a:off x="6021821" y="4490296"/>
              <a:ext cx="36903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4</a:t>
              </a:r>
              <a:endParaRPr lang="cs-CZ" sz="2400" dirty="0"/>
            </a:p>
          </p:txBody>
        </p:sp>
        <p:sp>
          <p:nvSpPr>
            <p:cNvPr id="186" name="TextovéPole 185"/>
            <p:cNvSpPr txBox="1"/>
            <p:nvPr/>
          </p:nvSpPr>
          <p:spPr>
            <a:xfrm>
              <a:off x="7125341" y="4521450"/>
              <a:ext cx="62120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1,2</a:t>
              </a:r>
              <a:endParaRPr lang="cs-CZ" sz="2400" dirty="0"/>
            </a:p>
          </p:txBody>
        </p:sp>
        <p:sp>
          <p:nvSpPr>
            <p:cNvPr id="187" name="TextovéPole 186"/>
            <p:cNvSpPr txBox="1"/>
            <p:nvPr/>
          </p:nvSpPr>
          <p:spPr>
            <a:xfrm>
              <a:off x="7723920" y="4521450"/>
              <a:ext cx="62120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3,4</a:t>
              </a:r>
              <a:endParaRPr lang="cs-CZ" sz="2400" dirty="0"/>
            </a:p>
          </p:txBody>
        </p:sp>
        <p:sp>
          <p:nvSpPr>
            <p:cNvPr id="188" name="TextovéPole 187"/>
            <p:cNvSpPr txBox="1"/>
            <p:nvPr/>
          </p:nvSpPr>
          <p:spPr>
            <a:xfrm>
              <a:off x="4076416" y="4437984"/>
              <a:ext cx="36903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/>
                <a:t>1</a:t>
              </a:r>
            </a:p>
          </p:txBody>
        </p:sp>
        <p:grpSp>
          <p:nvGrpSpPr>
            <p:cNvPr id="57" name="Skupina 56"/>
            <p:cNvGrpSpPr/>
            <p:nvPr/>
          </p:nvGrpSpPr>
          <p:grpSpPr>
            <a:xfrm>
              <a:off x="1290019" y="5296933"/>
              <a:ext cx="274096" cy="220344"/>
              <a:chOff x="5850085" y="387044"/>
              <a:chExt cx="378099" cy="305652"/>
            </a:xfrm>
          </p:grpSpPr>
          <p:cxnSp>
            <p:nvCxnSpPr>
              <p:cNvPr id="58" name="Přímá spojnice 57"/>
              <p:cNvCxnSpPr/>
              <p:nvPr/>
            </p:nvCxnSpPr>
            <p:spPr>
              <a:xfrm flipV="1">
                <a:off x="5850085" y="387044"/>
                <a:ext cx="37809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9" name="Přímá spojnice 58"/>
              <p:cNvCxnSpPr/>
              <p:nvPr/>
            </p:nvCxnSpPr>
            <p:spPr>
              <a:xfrm flipH="1" flipV="1">
                <a:off x="5863455" y="387044"/>
                <a:ext cx="36472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0" name="Skupina 59"/>
            <p:cNvGrpSpPr/>
            <p:nvPr/>
          </p:nvGrpSpPr>
          <p:grpSpPr>
            <a:xfrm>
              <a:off x="2626127" y="5304197"/>
              <a:ext cx="274096" cy="220344"/>
              <a:chOff x="5850085" y="387044"/>
              <a:chExt cx="378099" cy="305652"/>
            </a:xfrm>
          </p:grpSpPr>
          <p:cxnSp>
            <p:nvCxnSpPr>
              <p:cNvPr id="61" name="Přímá spojnice 60"/>
              <p:cNvCxnSpPr/>
              <p:nvPr/>
            </p:nvCxnSpPr>
            <p:spPr>
              <a:xfrm flipV="1">
                <a:off x="5850085" y="387044"/>
                <a:ext cx="37809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2" name="Přímá spojnice 61"/>
              <p:cNvCxnSpPr/>
              <p:nvPr/>
            </p:nvCxnSpPr>
            <p:spPr>
              <a:xfrm flipH="1" flipV="1">
                <a:off x="5863455" y="387044"/>
                <a:ext cx="36472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3" name="Skupina 62"/>
            <p:cNvGrpSpPr/>
            <p:nvPr/>
          </p:nvGrpSpPr>
          <p:grpSpPr>
            <a:xfrm>
              <a:off x="3314611" y="5304197"/>
              <a:ext cx="274096" cy="220344"/>
              <a:chOff x="5850085" y="387044"/>
              <a:chExt cx="378099" cy="305652"/>
            </a:xfrm>
          </p:grpSpPr>
          <p:cxnSp>
            <p:nvCxnSpPr>
              <p:cNvPr id="64" name="Přímá spojnice 63"/>
              <p:cNvCxnSpPr/>
              <p:nvPr/>
            </p:nvCxnSpPr>
            <p:spPr>
              <a:xfrm flipV="1">
                <a:off x="5850085" y="387044"/>
                <a:ext cx="37809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5" name="Přímá spojnice 64"/>
              <p:cNvCxnSpPr/>
              <p:nvPr/>
            </p:nvCxnSpPr>
            <p:spPr>
              <a:xfrm flipH="1" flipV="1">
                <a:off x="5863455" y="387044"/>
                <a:ext cx="36472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6" name="Skupina 65"/>
            <p:cNvGrpSpPr/>
            <p:nvPr/>
          </p:nvGrpSpPr>
          <p:grpSpPr>
            <a:xfrm>
              <a:off x="6065578" y="5296933"/>
              <a:ext cx="274096" cy="220344"/>
              <a:chOff x="5850085" y="387044"/>
              <a:chExt cx="378099" cy="305652"/>
            </a:xfrm>
          </p:grpSpPr>
          <p:cxnSp>
            <p:nvCxnSpPr>
              <p:cNvPr id="67" name="Přímá spojnice 66"/>
              <p:cNvCxnSpPr/>
              <p:nvPr/>
            </p:nvCxnSpPr>
            <p:spPr>
              <a:xfrm flipV="1">
                <a:off x="5850085" y="387044"/>
                <a:ext cx="37809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8" name="Přímá spojnice 67"/>
              <p:cNvCxnSpPr/>
              <p:nvPr/>
            </p:nvCxnSpPr>
            <p:spPr>
              <a:xfrm flipH="1" flipV="1">
                <a:off x="5863455" y="387044"/>
                <a:ext cx="36472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9" name="Skupina 68"/>
            <p:cNvGrpSpPr/>
            <p:nvPr/>
          </p:nvGrpSpPr>
          <p:grpSpPr>
            <a:xfrm>
              <a:off x="5479076" y="5304197"/>
              <a:ext cx="274096" cy="220344"/>
              <a:chOff x="5850085" y="387044"/>
              <a:chExt cx="378099" cy="305652"/>
            </a:xfrm>
          </p:grpSpPr>
          <p:cxnSp>
            <p:nvCxnSpPr>
              <p:cNvPr id="70" name="Přímá spojnice 69"/>
              <p:cNvCxnSpPr/>
              <p:nvPr/>
            </p:nvCxnSpPr>
            <p:spPr>
              <a:xfrm flipV="1">
                <a:off x="5850085" y="387044"/>
                <a:ext cx="37809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1" name="Přímá spojnice 70"/>
              <p:cNvCxnSpPr/>
              <p:nvPr/>
            </p:nvCxnSpPr>
            <p:spPr>
              <a:xfrm flipH="1" flipV="1">
                <a:off x="5863455" y="387044"/>
                <a:ext cx="36472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2" name="Skupina 71"/>
            <p:cNvGrpSpPr/>
            <p:nvPr/>
          </p:nvGrpSpPr>
          <p:grpSpPr>
            <a:xfrm>
              <a:off x="4780161" y="5304197"/>
              <a:ext cx="274096" cy="220344"/>
              <a:chOff x="5850085" y="387044"/>
              <a:chExt cx="378099" cy="305652"/>
            </a:xfrm>
          </p:grpSpPr>
          <p:cxnSp>
            <p:nvCxnSpPr>
              <p:cNvPr id="73" name="Přímá spojnice 72"/>
              <p:cNvCxnSpPr/>
              <p:nvPr/>
            </p:nvCxnSpPr>
            <p:spPr>
              <a:xfrm flipV="1">
                <a:off x="5850085" y="387044"/>
                <a:ext cx="37809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4" name="Přímá spojnice 73"/>
              <p:cNvCxnSpPr/>
              <p:nvPr/>
            </p:nvCxnSpPr>
            <p:spPr>
              <a:xfrm flipH="1" flipV="1">
                <a:off x="5863455" y="387044"/>
                <a:ext cx="36472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5" name="Skupina 74"/>
            <p:cNvGrpSpPr/>
            <p:nvPr/>
          </p:nvGrpSpPr>
          <p:grpSpPr>
            <a:xfrm>
              <a:off x="4120173" y="5296933"/>
              <a:ext cx="274096" cy="220344"/>
              <a:chOff x="5850085" y="387044"/>
              <a:chExt cx="378099" cy="305652"/>
            </a:xfrm>
          </p:grpSpPr>
          <p:cxnSp>
            <p:nvCxnSpPr>
              <p:cNvPr id="76" name="Přímá spojnice 75"/>
              <p:cNvCxnSpPr/>
              <p:nvPr/>
            </p:nvCxnSpPr>
            <p:spPr>
              <a:xfrm flipV="1">
                <a:off x="5850085" y="387044"/>
                <a:ext cx="37809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7" name="Přímá spojnice 76"/>
              <p:cNvCxnSpPr/>
              <p:nvPr/>
            </p:nvCxnSpPr>
            <p:spPr>
              <a:xfrm flipH="1" flipV="1">
                <a:off x="5863455" y="387044"/>
                <a:ext cx="36472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83" name="Skupina 82"/>
            <p:cNvGrpSpPr/>
            <p:nvPr/>
          </p:nvGrpSpPr>
          <p:grpSpPr>
            <a:xfrm>
              <a:off x="7779636" y="5296933"/>
              <a:ext cx="274096" cy="220344"/>
              <a:chOff x="5850085" y="387044"/>
              <a:chExt cx="378099" cy="305652"/>
            </a:xfrm>
          </p:grpSpPr>
          <p:cxnSp>
            <p:nvCxnSpPr>
              <p:cNvPr id="87" name="Přímá spojnice 86"/>
              <p:cNvCxnSpPr/>
              <p:nvPr/>
            </p:nvCxnSpPr>
            <p:spPr>
              <a:xfrm flipV="1">
                <a:off x="5850085" y="387044"/>
                <a:ext cx="37809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8" name="Přímá spojnice 87"/>
              <p:cNvCxnSpPr/>
              <p:nvPr/>
            </p:nvCxnSpPr>
            <p:spPr>
              <a:xfrm flipH="1" flipV="1">
                <a:off x="5863455" y="387044"/>
                <a:ext cx="36472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89" name="Skupina 88"/>
            <p:cNvGrpSpPr/>
            <p:nvPr/>
          </p:nvGrpSpPr>
          <p:grpSpPr>
            <a:xfrm>
              <a:off x="7158992" y="5304197"/>
              <a:ext cx="274096" cy="220344"/>
              <a:chOff x="5850085" y="387044"/>
              <a:chExt cx="378099" cy="305652"/>
            </a:xfrm>
          </p:grpSpPr>
          <p:cxnSp>
            <p:nvCxnSpPr>
              <p:cNvPr id="90" name="Přímá spojnice 89"/>
              <p:cNvCxnSpPr/>
              <p:nvPr/>
            </p:nvCxnSpPr>
            <p:spPr>
              <a:xfrm flipV="1">
                <a:off x="5850085" y="387044"/>
                <a:ext cx="37809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1" name="Přímá spojnice 90"/>
              <p:cNvCxnSpPr/>
              <p:nvPr/>
            </p:nvCxnSpPr>
            <p:spPr>
              <a:xfrm flipH="1" flipV="1">
                <a:off x="5863455" y="387044"/>
                <a:ext cx="36472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76699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2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30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8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466" r="100000">
                        <a14:foregroundMark x1="34469" y1="27525" x2="34469" y2="27525"/>
                        <a14:foregroundMark x1="71543" y1="27778" x2="71543" y2="27778"/>
                        <a14:foregroundMark x1="73146" y1="32071" x2="73146" y2="32071"/>
                        <a14:foregroundMark x1="66733" y1="30556" x2="66733" y2="30556"/>
                        <a14:foregroundMark x1="33066" y1="32576" x2="33066" y2="32576"/>
                        <a14:foregroundMark x1="38878" y1="31313" x2="38878" y2="313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401" y="583845"/>
            <a:ext cx="2893549" cy="2295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Zaoblený obdélníkový popisek 28"/>
          <p:cNvSpPr/>
          <p:nvPr/>
        </p:nvSpPr>
        <p:spPr>
          <a:xfrm>
            <a:off x="3391961" y="250618"/>
            <a:ext cx="5530979" cy="2355151"/>
          </a:xfrm>
          <a:prstGeom prst="wedgeRoundRectCallout">
            <a:avLst>
              <a:gd name="adj1" fmla="val -75643"/>
              <a:gd name="adj2" fmla="val 18239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682301" y="250618"/>
            <a:ext cx="4914107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/>
              <a:t>Rytmické cvičení:</a:t>
            </a:r>
          </a:p>
          <a:p>
            <a:r>
              <a:rPr lang="cs-CZ" sz="2800" dirty="0" smtClean="0"/>
              <a:t>Noty celé počítej na </a:t>
            </a:r>
            <a:r>
              <a:rPr lang="cs-CZ" sz="2800" b="1" dirty="0" smtClean="0"/>
              <a:t>4</a:t>
            </a:r>
            <a:r>
              <a:rPr lang="cs-CZ" sz="2800" dirty="0" smtClean="0"/>
              <a:t> doby, </a:t>
            </a:r>
          </a:p>
          <a:p>
            <a:r>
              <a:rPr lang="cs-CZ" sz="2800" dirty="0" smtClean="0"/>
              <a:t>noty půlové na </a:t>
            </a:r>
            <a:r>
              <a:rPr lang="cs-CZ" sz="2800" b="1" dirty="0" smtClean="0"/>
              <a:t>2</a:t>
            </a:r>
            <a:r>
              <a:rPr lang="cs-CZ" sz="2800" dirty="0" smtClean="0"/>
              <a:t> doby, </a:t>
            </a:r>
          </a:p>
          <a:p>
            <a:r>
              <a:rPr lang="cs-CZ" sz="2800" dirty="0" smtClean="0"/>
              <a:t>noty čtvrťové na </a:t>
            </a:r>
            <a:r>
              <a:rPr lang="cs-CZ" sz="2800" b="1" dirty="0" smtClean="0"/>
              <a:t>1</a:t>
            </a:r>
            <a:r>
              <a:rPr lang="cs-CZ" sz="2800" dirty="0" smtClean="0"/>
              <a:t> dobu.</a:t>
            </a:r>
          </a:p>
          <a:p>
            <a:r>
              <a:rPr lang="cs-CZ" sz="2800" dirty="0" smtClean="0"/>
              <a:t>Rytmus </a:t>
            </a:r>
            <a:r>
              <a:rPr lang="cs-CZ" sz="2800" b="1" dirty="0" smtClean="0"/>
              <a:t>vytleskej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grpSp>
        <p:nvGrpSpPr>
          <p:cNvPr id="2" name="Skupina 1"/>
          <p:cNvGrpSpPr/>
          <p:nvPr/>
        </p:nvGrpSpPr>
        <p:grpSpPr>
          <a:xfrm>
            <a:off x="470840" y="2649444"/>
            <a:ext cx="8363371" cy="3839332"/>
            <a:chOff x="470840" y="2649444"/>
            <a:chExt cx="8363371" cy="3839332"/>
          </a:xfrm>
        </p:grpSpPr>
        <p:cxnSp>
          <p:nvCxnSpPr>
            <p:cNvPr id="100" name="Přímá spojnice 99"/>
            <p:cNvCxnSpPr/>
            <p:nvPr/>
          </p:nvCxnSpPr>
          <p:spPr>
            <a:xfrm>
              <a:off x="985339" y="3548577"/>
              <a:ext cx="7848872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Přímá spojnice 100"/>
            <p:cNvCxnSpPr/>
            <p:nvPr/>
          </p:nvCxnSpPr>
          <p:spPr>
            <a:xfrm flipV="1">
              <a:off x="2492152" y="3147390"/>
              <a:ext cx="0" cy="80236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2" name="Ovál 101"/>
            <p:cNvSpPr/>
            <p:nvPr/>
          </p:nvSpPr>
          <p:spPr>
            <a:xfrm>
              <a:off x="1772072" y="3377922"/>
              <a:ext cx="432048" cy="345230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cxnSp>
          <p:nvCxnSpPr>
            <p:cNvPr id="103" name="Přímá spojnice 102"/>
            <p:cNvCxnSpPr/>
            <p:nvPr/>
          </p:nvCxnSpPr>
          <p:spPr>
            <a:xfrm flipV="1">
              <a:off x="8453882" y="3108171"/>
              <a:ext cx="0" cy="80236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Přímá spojnice 103"/>
            <p:cNvCxnSpPr/>
            <p:nvPr/>
          </p:nvCxnSpPr>
          <p:spPr>
            <a:xfrm flipV="1">
              <a:off x="6974733" y="3075944"/>
              <a:ext cx="0" cy="80236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Přímá spojnice 105"/>
            <p:cNvCxnSpPr/>
            <p:nvPr/>
          </p:nvCxnSpPr>
          <p:spPr>
            <a:xfrm flipV="1">
              <a:off x="3989386" y="3139374"/>
              <a:ext cx="0" cy="80236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8" name="TextovéPole 107"/>
            <p:cNvSpPr txBox="1"/>
            <p:nvPr/>
          </p:nvSpPr>
          <p:spPr>
            <a:xfrm>
              <a:off x="1023067" y="2938709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4</a:t>
              </a:r>
              <a:endParaRPr lang="cs-CZ" sz="4000" dirty="0"/>
            </a:p>
          </p:txBody>
        </p:sp>
        <p:sp>
          <p:nvSpPr>
            <p:cNvPr id="109" name="TextovéPole 108"/>
            <p:cNvSpPr txBox="1"/>
            <p:nvPr/>
          </p:nvSpPr>
          <p:spPr>
            <a:xfrm>
              <a:off x="985339" y="3422281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4</a:t>
              </a:r>
              <a:endParaRPr lang="cs-CZ" sz="4000" dirty="0"/>
            </a:p>
          </p:txBody>
        </p:sp>
        <p:pic>
          <p:nvPicPr>
            <p:cNvPr id="110" name="Picture 2" descr="C:\Users\florianovar\AppData\Local\Microsoft\Windows\Temporary Internet Files\Content.IE5\BJ5VXHCL\MC900034296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144997">
              <a:off x="512306" y="2649444"/>
              <a:ext cx="608176" cy="14024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1" name="Ovál 110"/>
            <p:cNvSpPr/>
            <p:nvPr/>
          </p:nvSpPr>
          <p:spPr>
            <a:xfrm>
              <a:off x="2612191" y="3397880"/>
              <a:ext cx="475719" cy="325272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12" name="Přímá spojnice 111"/>
            <p:cNvCxnSpPr>
              <a:stCxn id="111" idx="6"/>
            </p:cNvCxnSpPr>
            <p:nvPr/>
          </p:nvCxnSpPr>
          <p:spPr>
            <a:xfrm flipV="1">
              <a:off x="3087910" y="2993778"/>
              <a:ext cx="0" cy="566738"/>
            </a:xfrm>
            <a:prstGeom prst="line">
              <a:avLst/>
            </a:prstGeom>
            <a:ln w="381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5" name="Ovál 114"/>
            <p:cNvSpPr/>
            <p:nvPr/>
          </p:nvSpPr>
          <p:spPr>
            <a:xfrm>
              <a:off x="7244680" y="3377922"/>
              <a:ext cx="475719" cy="325272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16" name="Přímá spojnice 115"/>
            <p:cNvCxnSpPr>
              <a:stCxn id="115" idx="6"/>
            </p:cNvCxnSpPr>
            <p:nvPr/>
          </p:nvCxnSpPr>
          <p:spPr>
            <a:xfrm flipV="1">
              <a:off x="7720399" y="2985052"/>
              <a:ext cx="1" cy="555506"/>
            </a:xfrm>
            <a:prstGeom prst="line">
              <a:avLst/>
            </a:prstGeom>
            <a:ln w="381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7" name="Ovál 116"/>
            <p:cNvSpPr/>
            <p:nvPr/>
          </p:nvSpPr>
          <p:spPr>
            <a:xfrm>
              <a:off x="7829628" y="3378913"/>
              <a:ext cx="475719" cy="325272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18" name="Přímá spojnice 117"/>
            <p:cNvCxnSpPr>
              <a:stCxn id="117" idx="6"/>
            </p:cNvCxnSpPr>
            <p:nvPr/>
          </p:nvCxnSpPr>
          <p:spPr>
            <a:xfrm flipV="1">
              <a:off x="8305347" y="2993778"/>
              <a:ext cx="1" cy="547771"/>
            </a:xfrm>
            <a:prstGeom prst="line">
              <a:avLst/>
            </a:prstGeom>
            <a:ln w="381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2" name="Přímá spojnice 141"/>
            <p:cNvCxnSpPr/>
            <p:nvPr/>
          </p:nvCxnSpPr>
          <p:spPr>
            <a:xfrm>
              <a:off x="930708" y="5615430"/>
              <a:ext cx="7848872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3" name="Přímá spojnice 142"/>
            <p:cNvCxnSpPr/>
            <p:nvPr/>
          </p:nvCxnSpPr>
          <p:spPr>
            <a:xfrm flipV="1">
              <a:off x="2085908" y="5224742"/>
              <a:ext cx="0" cy="80236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4" name="Ovál 143"/>
            <p:cNvSpPr/>
            <p:nvPr/>
          </p:nvSpPr>
          <p:spPr>
            <a:xfrm>
              <a:off x="1501417" y="5444775"/>
              <a:ext cx="432048" cy="345230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cxnSp>
          <p:nvCxnSpPr>
            <p:cNvPr id="145" name="Přímá spojnice 144"/>
            <p:cNvCxnSpPr/>
            <p:nvPr/>
          </p:nvCxnSpPr>
          <p:spPr>
            <a:xfrm flipV="1">
              <a:off x="8399251" y="5175024"/>
              <a:ext cx="0" cy="80236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6" name="Přímá spojnice 145"/>
            <p:cNvCxnSpPr/>
            <p:nvPr/>
          </p:nvCxnSpPr>
          <p:spPr>
            <a:xfrm flipV="1">
              <a:off x="7046608" y="5215233"/>
              <a:ext cx="0" cy="80236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7" name="Přímá spojnice 146"/>
            <p:cNvCxnSpPr/>
            <p:nvPr/>
          </p:nvCxnSpPr>
          <p:spPr>
            <a:xfrm flipV="1">
              <a:off x="6183540" y="5175024"/>
              <a:ext cx="0" cy="80236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8" name="Přímá spojnice 147"/>
            <p:cNvCxnSpPr/>
            <p:nvPr/>
          </p:nvCxnSpPr>
          <p:spPr>
            <a:xfrm flipV="1">
              <a:off x="4647236" y="5105357"/>
              <a:ext cx="0" cy="802369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9" name="Přímá spojnice 148"/>
            <p:cNvCxnSpPr/>
            <p:nvPr/>
          </p:nvCxnSpPr>
          <p:spPr>
            <a:xfrm flipV="1">
              <a:off x="8519404" y="5172269"/>
              <a:ext cx="0" cy="802369"/>
            </a:xfrm>
            <a:prstGeom prst="line">
              <a:avLst/>
            </a:prstGeom>
            <a:ln w="666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152" name="Picture 2" descr="C:\Users\florianovar\AppData\Local\Microsoft\Windows\Temporary Internet Files\Content.IE5\BJ5VXHCL\MC900034296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144997">
              <a:off x="470840" y="4744564"/>
              <a:ext cx="608176" cy="14024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3" name="Ovál 152"/>
            <p:cNvSpPr/>
            <p:nvPr/>
          </p:nvSpPr>
          <p:spPr>
            <a:xfrm>
              <a:off x="4844997" y="5478212"/>
              <a:ext cx="475719" cy="325272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54" name="Přímá spojnice 153"/>
            <p:cNvCxnSpPr/>
            <p:nvPr/>
          </p:nvCxnSpPr>
          <p:spPr>
            <a:xfrm flipV="1">
              <a:off x="5320716" y="5038003"/>
              <a:ext cx="1" cy="548680"/>
            </a:xfrm>
            <a:prstGeom prst="line">
              <a:avLst/>
            </a:prstGeom>
            <a:ln w="381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5" name="Ovál 154"/>
            <p:cNvSpPr/>
            <p:nvPr/>
          </p:nvSpPr>
          <p:spPr>
            <a:xfrm>
              <a:off x="5491258" y="5464733"/>
              <a:ext cx="475719" cy="325272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56" name="Přímá spojnice 155"/>
            <p:cNvCxnSpPr>
              <a:stCxn id="155" idx="6"/>
            </p:cNvCxnSpPr>
            <p:nvPr/>
          </p:nvCxnSpPr>
          <p:spPr>
            <a:xfrm flipV="1">
              <a:off x="5966977" y="5050184"/>
              <a:ext cx="0" cy="577185"/>
            </a:xfrm>
            <a:prstGeom prst="line">
              <a:avLst/>
            </a:prstGeom>
            <a:ln w="381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7" name="Ovál 156"/>
            <p:cNvSpPr/>
            <p:nvPr/>
          </p:nvSpPr>
          <p:spPr>
            <a:xfrm>
              <a:off x="7190049" y="5444775"/>
              <a:ext cx="475719" cy="325272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58" name="Přímá spojnice 157"/>
            <p:cNvCxnSpPr>
              <a:stCxn id="157" idx="6"/>
            </p:cNvCxnSpPr>
            <p:nvPr/>
          </p:nvCxnSpPr>
          <p:spPr>
            <a:xfrm flipV="1">
              <a:off x="7665768" y="5105357"/>
              <a:ext cx="0" cy="502054"/>
            </a:xfrm>
            <a:prstGeom prst="line">
              <a:avLst/>
            </a:prstGeom>
            <a:ln w="381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9" name="Ovál 158"/>
            <p:cNvSpPr/>
            <p:nvPr/>
          </p:nvSpPr>
          <p:spPr>
            <a:xfrm>
              <a:off x="7774997" y="5445766"/>
              <a:ext cx="475719" cy="325272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60" name="Přímá spojnice 159"/>
            <p:cNvCxnSpPr>
              <a:stCxn id="159" idx="6"/>
            </p:cNvCxnSpPr>
            <p:nvPr/>
          </p:nvCxnSpPr>
          <p:spPr>
            <a:xfrm flipV="1">
              <a:off x="8250716" y="5105357"/>
              <a:ext cx="0" cy="503045"/>
            </a:xfrm>
            <a:prstGeom prst="line">
              <a:avLst/>
            </a:prstGeom>
            <a:ln w="381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1" name="Ovál 160"/>
            <p:cNvSpPr/>
            <p:nvPr/>
          </p:nvSpPr>
          <p:spPr>
            <a:xfrm>
              <a:off x="6359196" y="5425808"/>
              <a:ext cx="432048" cy="345230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cxnSp>
          <p:nvCxnSpPr>
            <p:cNvPr id="163" name="Přímá spojnice 162"/>
            <p:cNvCxnSpPr/>
            <p:nvPr/>
          </p:nvCxnSpPr>
          <p:spPr>
            <a:xfrm flipH="1">
              <a:off x="4560621" y="2985052"/>
              <a:ext cx="4" cy="630829"/>
            </a:xfrm>
            <a:prstGeom prst="line">
              <a:avLst/>
            </a:prstGeom>
            <a:ln w="381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4" name="Ovál 163"/>
            <p:cNvSpPr/>
            <p:nvPr/>
          </p:nvSpPr>
          <p:spPr>
            <a:xfrm>
              <a:off x="4127494" y="3421338"/>
              <a:ext cx="433127" cy="278355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5" name="Ovál 164"/>
            <p:cNvSpPr/>
            <p:nvPr/>
          </p:nvSpPr>
          <p:spPr>
            <a:xfrm>
              <a:off x="3390671" y="3378913"/>
              <a:ext cx="475719" cy="325272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66" name="Přímá spojnice 165"/>
            <p:cNvCxnSpPr>
              <a:stCxn id="165" idx="6"/>
            </p:cNvCxnSpPr>
            <p:nvPr/>
          </p:nvCxnSpPr>
          <p:spPr>
            <a:xfrm flipV="1">
              <a:off x="3866390" y="2978891"/>
              <a:ext cx="0" cy="562658"/>
            </a:xfrm>
            <a:prstGeom prst="line">
              <a:avLst/>
            </a:prstGeom>
            <a:ln w="381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7" name="Přímá spojnice 166"/>
            <p:cNvCxnSpPr/>
            <p:nvPr/>
          </p:nvCxnSpPr>
          <p:spPr>
            <a:xfrm flipH="1">
              <a:off x="5822109" y="2985051"/>
              <a:ext cx="6" cy="641011"/>
            </a:xfrm>
            <a:prstGeom prst="line">
              <a:avLst/>
            </a:prstGeom>
            <a:ln w="381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8" name="Ovál 167"/>
            <p:cNvSpPr/>
            <p:nvPr/>
          </p:nvSpPr>
          <p:spPr>
            <a:xfrm>
              <a:off x="5388984" y="3421337"/>
              <a:ext cx="433127" cy="282848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69" name="Přímá spojnice 168"/>
            <p:cNvCxnSpPr/>
            <p:nvPr/>
          </p:nvCxnSpPr>
          <p:spPr>
            <a:xfrm flipH="1">
              <a:off x="6413108" y="2978891"/>
              <a:ext cx="4" cy="630829"/>
            </a:xfrm>
            <a:prstGeom prst="line">
              <a:avLst/>
            </a:prstGeom>
            <a:ln w="381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0" name="Ovál 169"/>
            <p:cNvSpPr/>
            <p:nvPr/>
          </p:nvSpPr>
          <p:spPr>
            <a:xfrm>
              <a:off x="5979981" y="3415177"/>
              <a:ext cx="433127" cy="278355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71" name="Přímá spojnice 170"/>
            <p:cNvCxnSpPr/>
            <p:nvPr/>
          </p:nvCxnSpPr>
          <p:spPr>
            <a:xfrm flipH="1">
              <a:off x="5216780" y="2993778"/>
              <a:ext cx="6" cy="641011"/>
            </a:xfrm>
            <a:prstGeom prst="line">
              <a:avLst/>
            </a:prstGeom>
            <a:ln w="381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2" name="Ovál 171"/>
            <p:cNvSpPr/>
            <p:nvPr/>
          </p:nvSpPr>
          <p:spPr>
            <a:xfrm>
              <a:off x="4783655" y="3430064"/>
              <a:ext cx="433127" cy="282848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73" name="Přímá spojnice 172"/>
            <p:cNvCxnSpPr/>
            <p:nvPr/>
          </p:nvCxnSpPr>
          <p:spPr>
            <a:xfrm flipH="1">
              <a:off x="2695711" y="5041926"/>
              <a:ext cx="4" cy="630829"/>
            </a:xfrm>
            <a:prstGeom prst="line">
              <a:avLst/>
            </a:prstGeom>
            <a:ln w="381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4" name="Ovál 173"/>
            <p:cNvSpPr/>
            <p:nvPr/>
          </p:nvSpPr>
          <p:spPr>
            <a:xfrm>
              <a:off x="2262584" y="5478212"/>
              <a:ext cx="433127" cy="278355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75" name="Přímá spojnice 174"/>
            <p:cNvCxnSpPr/>
            <p:nvPr/>
          </p:nvCxnSpPr>
          <p:spPr>
            <a:xfrm flipH="1">
              <a:off x="3249979" y="5038003"/>
              <a:ext cx="4" cy="630829"/>
            </a:xfrm>
            <a:prstGeom prst="line">
              <a:avLst/>
            </a:prstGeom>
            <a:ln w="381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6" name="Ovál 175"/>
            <p:cNvSpPr/>
            <p:nvPr/>
          </p:nvSpPr>
          <p:spPr>
            <a:xfrm>
              <a:off x="2816852" y="5474289"/>
              <a:ext cx="433127" cy="278355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77" name="Přímá spojnice 176"/>
            <p:cNvCxnSpPr/>
            <p:nvPr/>
          </p:nvCxnSpPr>
          <p:spPr>
            <a:xfrm flipH="1">
              <a:off x="3853386" y="5050184"/>
              <a:ext cx="4" cy="630829"/>
            </a:xfrm>
            <a:prstGeom prst="line">
              <a:avLst/>
            </a:prstGeom>
            <a:ln w="381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8" name="Ovál 177"/>
            <p:cNvSpPr/>
            <p:nvPr/>
          </p:nvSpPr>
          <p:spPr>
            <a:xfrm>
              <a:off x="3420259" y="5486470"/>
              <a:ext cx="433127" cy="278355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79" name="Přímá spojnice 178"/>
            <p:cNvCxnSpPr/>
            <p:nvPr/>
          </p:nvCxnSpPr>
          <p:spPr>
            <a:xfrm flipH="1">
              <a:off x="4457804" y="5050183"/>
              <a:ext cx="4" cy="630829"/>
            </a:xfrm>
            <a:prstGeom prst="line">
              <a:avLst/>
            </a:prstGeom>
            <a:ln w="381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0" name="Ovál 179"/>
            <p:cNvSpPr/>
            <p:nvPr/>
          </p:nvSpPr>
          <p:spPr>
            <a:xfrm>
              <a:off x="4024677" y="5486469"/>
              <a:ext cx="433127" cy="278355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1270615" y="3976998"/>
              <a:ext cx="103746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1,2,3,4</a:t>
              </a:r>
              <a:endParaRPr lang="cs-CZ" sz="2400" dirty="0"/>
            </a:p>
          </p:txBody>
        </p:sp>
        <p:sp>
          <p:nvSpPr>
            <p:cNvPr id="181" name="TextovéPole 180"/>
            <p:cNvSpPr txBox="1"/>
            <p:nvPr/>
          </p:nvSpPr>
          <p:spPr>
            <a:xfrm>
              <a:off x="2569178" y="3976998"/>
              <a:ext cx="57259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1,2</a:t>
              </a:r>
              <a:endParaRPr lang="cs-CZ" sz="2400" dirty="0"/>
            </a:p>
          </p:txBody>
        </p:sp>
        <p:sp>
          <p:nvSpPr>
            <p:cNvPr id="182" name="TextovéPole 181"/>
            <p:cNvSpPr txBox="1"/>
            <p:nvPr/>
          </p:nvSpPr>
          <p:spPr>
            <a:xfrm>
              <a:off x="3279787" y="3980625"/>
              <a:ext cx="57259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3,4</a:t>
              </a:r>
              <a:endParaRPr lang="cs-CZ" sz="2400" dirty="0"/>
            </a:p>
          </p:txBody>
        </p:sp>
        <p:sp>
          <p:nvSpPr>
            <p:cNvPr id="183" name="TextovéPole 182"/>
            <p:cNvSpPr txBox="1"/>
            <p:nvPr/>
          </p:nvSpPr>
          <p:spPr>
            <a:xfrm>
              <a:off x="4743725" y="3963074"/>
              <a:ext cx="3401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2</a:t>
              </a:r>
            </a:p>
          </p:txBody>
        </p:sp>
        <p:sp>
          <p:nvSpPr>
            <p:cNvPr id="184" name="TextovéPole 183"/>
            <p:cNvSpPr txBox="1"/>
            <p:nvPr/>
          </p:nvSpPr>
          <p:spPr>
            <a:xfrm>
              <a:off x="5316318" y="3963075"/>
              <a:ext cx="3401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3</a:t>
              </a:r>
              <a:endParaRPr lang="cs-CZ" sz="2400" dirty="0"/>
            </a:p>
          </p:txBody>
        </p:sp>
        <p:sp>
          <p:nvSpPr>
            <p:cNvPr id="185" name="TextovéPole 184"/>
            <p:cNvSpPr txBox="1"/>
            <p:nvPr/>
          </p:nvSpPr>
          <p:spPr>
            <a:xfrm>
              <a:off x="6072899" y="3980625"/>
              <a:ext cx="3401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4</a:t>
              </a:r>
              <a:endParaRPr lang="cs-CZ" sz="2400" dirty="0"/>
            </a:p>
          </p:txBody>
        </p:sp>
        <p:sp>
          <p:nvSpPr>
            <p:cNvPr id="186" name="TextovéPole 185"/>
            <p:cNvSpPr txBox="1"/>
            <p:nvPr/>
          </p:nvSpPr>
          <p:spPr>
            <a:xfrm>
              <a:off x="7176418" y="4011779"/>
              <a:ext cx="57259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1,2</a:t>
              </a:r>
              <a:endParaRPr lang="cs-CZ" sz="2400" dirty="0"/>
            </a:p>
          </p:txBody>
        </p:sp>
        <p:sp>
          <p:nvSpPr>
            <p:cNvPr id="187" name="TextovéPole 186"/>
            <p:cNvSpPr txBox="1"/>
            <p:nvPr/>
          </p:nvSpPr>
          <p:spPr>
            <a:xfrm>
              <a:off x="7774997" y="4011779"/>
              <a:ext cx="57259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3,4</a:t>
              </a:r>
              <a:endParaRPr lang="cs-CZ" sz="2400" dirty="0"/>
            </a:p>
          </p:txBody>
        </p:sp>
        <p:sp>
          <p:nvSpPr>
            <p:cNvPr id="188" name="TextovéPole 187"/>
            <p:cNvSpPr txBox="1"/>
            <p:nvPr/>
          </p:nvSpPr>
          <p:spPr>
            <a:xfrm>
              <a:off x="4127494" y="3928313"/>
              <a:ext cx="3401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1</a:t>
              </a:r>
            </a:p>
          </p:txBody>
        </p:sp>
        <p:sp>
          <p:nvSpPr>
            <p:cNvPr id="189" name="TextovéPole 188"/>
            <p:cNvSpPr txBox="1"/>
            <p:nvPr/>
          </p:nvSpPr>
          <p:spPr>
            <a:xfrm>
              <a:off x="1073604" y="5952683"/>
              <a:ext cx="103746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1,2,3,4</a:t>
              </a:r>
              <a:endParaRPr lang="cs-CZ" sz="2400" dirty="0"/>
            </a:p>
          </p:txBody>
        </p:sp>
        <p:sp>
          <p:nvSpPr>
            <p:cNvPr id="190" name="TextovéPole 189"/>
            <p:cNvSpPr txBox="1"/>
            <p:nvPr/>
          </p:nvSpPr>
          <p:spPr>
            <a:xfrm>
              <a:off x="6126825" y="5988414"/>
              <a:ext cx="103746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1,2,3,4</a:t>
              </a:r>
              <a:endParaRPr lang="cs-CZ" sz="2400" dirty="0"/>
            </a:p>
          </p:txBody>
        </p:sp>
        <p:sp>
          <p:nvSpPr>
            <p:cNvPr id="191" name="TextovéPole 190"/>
            <p:cNvSpPr txBox="1"/>
            <p:nvPr/>
          </p:nvSpPr>
          <p:spPr>
            <a:xfrm>
              <a:off x="4713921" y="6007878"/>
              <a:ext cx="57259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1,2</a:t>
              </a:r>
              <a:endParaRPr lang="cs-CZ" sz="2400" dirty="0"/>
            </a:p>
          </p:txBody>
        </p:sp>
        <p:sp>
          <p:nvSpPr>
            <p:cNvPr id="193" name="TextovéPole 192"/>
            <p:cNvSpPr txBox="1"/>
            <p:nvPr/>
          </p:nvSpPr>
          <p:spPr>
            <a:xfrm>
              <a:off x="5421552" y="5996244"/>
              <a:ext cx="57259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3,4</a:t>
              </a:r>
              <a:endParaRPr lang="cs-CZ" sz="2400" dirty="0"/>
            </a:p>
          </p:txBody>
        </p:sp>
        <p:sp>
          <p:nvSpPr>
            <p:cNvPr id="194" name="TextovéPole 193"/>
            <p:cNvSpPr txBox="1"/>
            <p:nvPr/>
          </p:nvSpPr>
          <p:spPr>
            <a:xfrm>
              <a:off x="7084038" y="5929567"/>
              <a:ext cx="57259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1,2</a:t>
              </a:r>
              <a:endParaRPr lang="cs-CZ" sz="2400" dirty="0"/>
            </a:p>
          </p:txBody>
        </p:sp>
        <p:sp>
          <p:nvSpPr>
            <p:cNvPr id="196" name="TextovéPole 195"/>
            <p:cNvSpPr txBox="1"/>
            <p:nvPr/>
          </p:nvSpPr>
          <p:spPr>
            <a:xfrm>
              <a:off x="7713517" y="5937436"/>
              <a:ext cx="57259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3,4</a:t>
              </a:r>
              <a:endParaRPr lang="cs-CZ" sz="2400" dirty="0"/>
            </a:p>
          </p:txBody>
        </p:sp>
        <p:sp>
          <p:nvSpPr>
            <p:cNvPr id="197" name="TextovéPole 196"/>
            <p:cNvSpPr txBox="1"/>
            <p:nvPr/>
          </p:nvSpPr>
          <p:spPr>
            <a:xfrm>
              <a:off x="2184425" y="6027111"/>
              <a:ext cx="3401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1</a:t>
              </a:r>
            </a:p>
          </p:txBody>
        </p:sp>
        <p:sp>
          <p:nvSpPr>
            <p:cNvPr id="198" name="TextovéPole 197"/>
            <p:cNvSpPr txBox="1"/>
            <p:nvPr/>
          </p:nvSpPr>
          <p:spPr>
            <a:xfrm>
              <a:off x="2850050" y="6017602"/>
              <a:ext cx="3401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2</a:t>
              </a:r>
              <a:endParaRPr lang="cs-CZ" sz="2400" dirty="0"/>
            </a:p>
          </p:txBody>
        </p:sp>
        <p:sp>
          <p:nvSpPr>
            <p:cNvPr id="199" name="TextovéPole 198"/>
            <p:cNvSpPr txBox="1"/>
            <p:nvPr/>
          </p:nvSpPr>
          <p:spPr>
            <a:xfrm>
              <a:off x="3512222" y="6014887"/>
              <a:ext cx="3401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3</a:t>
              </a:r>
              <a:endParaRPr lang="cs-CZ" sz="2400" dirty="0"/>
            </a:p>
          </p:txBody>
        </p:sp>
        <p:sp>
          <p:nvSpPr>
            <p:cNvPr id="200" name="TextovéPole 199"/>
            <p:cNvSpPr txBox="1"/>
            <p:nvPr/>
          </p:nvSpPr>
          <p:spPr>
            <a:xfrm>
              <a:off x="4083301" y="6017602"/>
              <a:ext cx="3401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4</a:t>
              </a:r>
              <a:endParaRPr lang="cs-CZ" sz="2400" dirty="0"/>
            </a:p>
          </p:txBody>
        </p:sp>
      </p:grpSp>
      <p:grpSp>
        <p:nvGrpSpPr>
          <p:cNvPr id="76" name="Skupina 75"/>
          <p:cNvGrpSpPr/>
          <p:nvPr/>
        </p:nvGrpSpPr>
        <p:grpSpPr>
          <a:xfrm>
            <a:off x="1370577" y="4487772"/>
            <a:ext cx="252645" cy="222794"/>
            <a:chOff x="5850085" y="387044"/>
            <a:chExt cx="378099" cy="305652"/>
          </a:xfrm>
        </p:grpSpPr>
        <p:cxnSp>
          <p:nvCxnSpPr>
            <p:cNvPr id="77" name="Přímá spojnice 76"/>
            <p:cNvCxnSpPr/>
            <p:nvPr/>
          </p:nvCxnSpPr>
          <p:spPr>
            <a:xfrm flipV="1">
              <a:off x="5850085" y="387044"/>
              <a:ext cx="378099" cy="305652"/>
            </a:xfrm>
            <a:prstGeom prst="line">
              <a:avLst/>
            </a:prstGeom>
            <a:ln w="635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Přímá spojnice 78"/>
            <p:cNvCxnSpPr/>
            <p:nvPr/>
          </p:nvCxnSpPr>
          <p:spPr>
            <a:xfrm flipH="1" flipV="1">
              <a:off x="5863455" y="387044"/>
              <a:ext cx="364729" cy="305652"/>
            </a:xfrm>
            <a:prstGeom prst="line">
              <a:avLst/>
            </a:prstGeom>
            <a:ln w="635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0" name="Skupina 79"/>
          <p:cNvGrpSpPr/>
          <p:nvPr/>
        </p:nvGrpSpPr>
        <p:grpSpPr>
          <a:xfrm>
            <a:off x="2670254" y="4487772"/>
            <a:ext cx="252645" cy="222794"/>
            <a:chOff x="5850085" y="387044"/>
            <a:chExt cx="378099" cy="305652"/>
          </a:xfrm>
        </p:grpSpPr>
        <p:cxnSp>
          <p:nvCxnSpPr>
            <p:cNvPr id="81" name="Přímá spojnice 80"/>
            <p:cNvCxnSpPr/>
            <p:nvPr/>
          </p:nvCxnSpPr>
          <p:spPr>
            <a:xfrm flipV="1">
              <a:off x="5850085" y="387044"/>
              <a:ext cx="378099" cy="305652"/>
            </a:xfrm>
            <a:prstGeom prst="line">
              <a:avLst/>
            </a:prstGeom>
            <a:ln w="635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Přímá spojnice 81"/>
            <p:cNvCxnSpPr/>
            <p:nvPr/>
          </p:nvCxnSpPr>
          <p:spPr>
            <a:xfrm flipH="1" flipV="1">
              <a:off x="5863455" y="387044"/>
              <a:ext cx="364729" cy="305652"/>
            </a:xfrm>
            <a:prstGeom prst="line">
              <a:avLst/>
            </a:prstGeom>
            <a:ln w="635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3" name="Skupina 82"/>
          <p:cNvGrpSpPr/>
          <p:nvPr/>
        </p:nvGrpSpPr>
        <p:grpSpPr>
          <a:xfrm>
            <a:off x="3384177" y="4490613"/>
            <a:ext cx="252645" cy="222794"/>
            <a:chOff x="5850085" y="387044"/>
            <a:chExt cx="378099" cy="305652"/>
          </a:xfrm>
        </p:grpSpPr>
        <p:cxnSp>
          <p:nvCxnSpPr>
            <p:cNvPr id="84" name="Přímá spojnice 83"/>
            <p:cNvCxnSpPr/>
            <p:nvPr/>
          </p:nvCxnSpPr>
          <p:spPr>
            <a:xfrm flipV="1">
              <a:off x="5850085" y="387044"/>
              <a:ext cx="378099" cy="305652"/>
            </a:xfrm>
            <a:prstGeom prst="line">
              <a:avLst/>
            </a:prstGeom>
            <a:ln w="635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Přímá spojnice 84"/>
            <p:cNvCxnSpPr/>
            <p:nvPr/>
          </p:nvCxnSpPr>
          <p:spPr>
            <a:xfrm flipH="1" flipV="1">
              <a:off x="5863455" y="387044"/>
              <a:ext cx="364729" cy="305652"/>
            </a:xfrm>
            <a:prstGeom prst="line">
              <a:avLst/>
            </a:prstGeom>
            <a:ln w="635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6" name="Skupina 85"/>
          <p:cNvGrpSpPr/>
          <p:nvPr/>
        </p:nvGrpSpPr>
        <p:grpSpPr>
          <a:xfrm>
            <a:off x="4196980" y="4490613"/>
            <a:ext cx="252645" cy="222794"/>
            <a:chOff x="5850085" y="387044"/>
            <a:chExt cx="378099" cy="305652"/>
          </a:xfrm>
        </p:grpSpPr>
        <p:cxnSp>
          <p:nvCxnSpPr>
            <p:cNvPr id="87" name="Přímá spojnice 86"/>
            <p:cNvCxnSpPr/>
            <p:nvPr/>
          </p:nvCxnSpPr>
          <p:spPr>
            <a:xfrm flipV="1">
              <a:off x="5850085" y="387044"/>
              <a:ext cx="378099" cy="305652"/>
            </a:xfrm>
            <a:prstGeom prst="line">
              <a:avLst/>
            </a:prstGeom>
            <a:ln w="635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Přímá spojnice 87"/>
            <p:cNvCxnSpPr/>
            <p:nvPr/>
          </p:nvCxnSpPr>
          <p:spPr>
            <a:xfrm flipH="1" flipV="1">
              <a:off x="5863455" y="387044"/>
              <a:ext cx="364729" cy="305652"/>
            </a:xfrm>
            <a:prstGeom prst="line">
              <a:avLst/>
            </a:prstGeom>
            <a:ln w="635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9" name="Skupina 88"/>
          <p:cNvGrpSpPr/>
          <p:nvPr/>
        </p:nvGrpSpPr>
        <p:grpSpPr>
          <a:xfrm>
            <a:off x="4831238" y="4490613"/>
            <a:ext cx="252645" cy="222794"/>
            <a:chOff x="5850085" y="387044"/>
            <a:chExt cx="378099" cy="305652"/>
          </a:xfrm>
        </p:grpSpPr>
        <p:cxnSp>
          <p:nvCxnSpPr>
            <p:cNvPr id="90" name="Přímá spojnice 89"/>
            <p:cNvCxnSpPr/>
            <p:nvPr/>
          </p:nvCxnSpPr>
          <p:spPr>
            <a:xfrm flipV="1">
              <a:off x="5850085" y="387044"/>
              <a:ext cx="378099" cy="305652"/>
            </a:xfrm>
            <a:prstGeom prst="line">
              <a:avLst/>
            </a:prstGeom>
            <a:ln w="635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Přímá spojnice 90"/>
            <p:cNvCxnSpPr/>
            <p:nvPr/>
          </p:nvCxnSpPr>
          <p:spPr>
            <a:xfrm flipH="1" flipV="1">
              <a:off x="5863455" y="387044"/>
              <a:ext cx="364729" cy="305652"/>
            </a:xfrm>
            <a:prstGeom prst="line">
              <a:avLst/>
            </a:prstGeom>
            <a:ln w="635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2" name="Skupina 91"/>
          <p:cNvGrpSpPr/>
          <p:nvPr/>
        </p:nvGrpSpPr>
        <p:grpSpPr>
          <a:xfrm>
            <a:off x="5455203" y="4490613"/>
            <a:ext cx="252645" cy="222794"/>
            <a:chOff x="5850085" y="387044"/>
            <a:chExt cx="378099" cy="305652"/>
          </a:xfrm>
        </p:grpSpPr>
        <p:cxnSp>
          <p:nvCxnSpPr>
            <p:cNvPr id="93" name="Přímá spojnice 92"/>
            <p:cNvCxnSpPr/>
            <p:nvPr/>
          </p:nvCxnSpPr>
          <p:spPr>
            <a:xfrm flipV="1">
              <a:off x="5850085" y="387044"/>
              <a:ext cx="378099" cy="305652"/>
            </a:xfrm>
            <a:prstGeom prst="line">
              <a:avLst/>
            </a:prstGeom>
            <a:ln w="635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Přímá spojnice 93"/>
            <p:cNvCxnSpPr/>
            <p:nvPr/>
          </p:nvCxnSpPr>
          <p:spPr>
            <a:xfrm flipH="1" flipV="1">
              <a:off x="5863455" y="387044"/>
              <a:ext cx="364729" cy="305652"/>
            </a:xfrm>
            <a:prstGeom prst="line">
              <a:avLst/>
            </a:prstGeom>
            <a:ln w="635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5" name="Skupina 94"/>
          <p:cNvGrpSpPr/>
          <p:nvPr/>
        </p:nvGrpSpPr>
        <p:grpSpPr>
          <a:xfrm>
            <a:off x="7210069" y="4474524"/>
            <a:ext cx="252645" cy="222794"/>
            <a:chOff x="5850085" y="387044"/>
            <a:chExt cx="378099" cy="305652"/>
          </a:xfrm>
        </p:grpSpPr>
        <p:cxnSp>
          <p:nvCxnSpPr>
            <p:cNvPr id="96" name="Přímá spojnice 95"/>
            <p:cNvCxnSpPr/>
            <p:nvPr/>
          </p:nvCxnSpPr>
          <p:spPr>
            <a:xfrm flipV="1">
              <a:off x="5850085" y="387044"/>
              <a:ext cx="378099" cy="305652"/>
            </a:xfrm>
            <a:prstGeom prst="line">
              <a:avLst/>
            </a:prstGeom>
            <a:ln w="635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Přímá spojnice 96"/>
            <p:cNvCxnSpPr/>
            <p:nvPr/>
          </p:nvCxnSpPr>
          <p:spPr>
            <a:xfrm flipH="1" flipV="1">
              <a:off x="5863455" y="387044"/>
              <a:ext cx="364729" cy="305652"/>
            </a:xfrm>
            <a:prstGeom prst="line">
              <a:avLst/>
            </a:prstGeom>
            <a:ln w="635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8" name="Skupina 97"/>
          <p:cNvGrpSpPr/>
          <p:nvPr/>
        </p:nvGrpSpPr>
        <p:grpSpPr>
          <a:xfrm>
            <a:off x="6057217" y="4474524"/>
            <a:ext cx="252645" cy="222794"/>
            <a:chOff x="5850085" y="387044"/>
            <a:chExt cx="378099" cy="305652"/>
          </a:xfrm>
        </p:grpSpPr>
        <p:cxnSp>
          <p:nvCxnSpPr>
            <p:cNvPr id="99" name="Přímá spojnice 98"/>
            <p:cNvCxnSpPr/>
            <p:nvPr/>
          </p:nvCxnSpPr>
          <p:spPr>
            <a:xfrm flipV="1">
              <a:off x="5850085" y="387044"/>
              <a:ext cx="378099" cy="305652"/>
            </a:xfrm>
            <a:prstGeom prst="line">
              <a:avLst/>
            </a:prstGeom>
            <a:ln w="635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Přímá spojnice 104"/>
            <p:cNvCxnSpPr/>
            <p:nvPr/>
          </p:nvCxnSpPr>
          <p:spPr>
            <a:xfrm flipH="1" flipV="1">
              <a:off x="5863455" y="387044"/>
              <a:ext cx="364729" cy="305652"/>
            </a:xfrm>
            <a:prstGeom prst="line">
              <a:avLst/>
            </a:prstGeom>
            <a:ln w="635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7" name="Skupina 106"/>
          <p:cNvGrpSpPr/>
          <p:nvPr/>
        </p:nvGrpSpPr>
        <p:grpSpPr>
          <a:xfrm>
            <a:off x="6188006" y="6469358"/>
            <a:ext cx="252645" cy="222794"/>
            <a:chOff x="5850085" y="387044"/>
            <a:chExt cx="378099" cy="305652"/>
          </a:xfrm>
        </p:grpSpPr>
        <p:cxnSp>
          <p:nvCxnSpPr>
            <p:cNvPr id="113" name="Přímá spojnice 112"/>
            <p:cNvCxnSpPr/>
            <p:nvPr/>
          </p:nvCxnSpPr>
          <p:spPr>
            <a:xfrm flipV="1">
              <a:off x="5850085" y="387044"/>
              <a:ext cx="378099" cy="305652"/>
            </a:xfrm>
            <a:prstGeom prst="line">
              <a:avLst/>
            </a:prstGeom>
            <a:ln w="635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4" name="Přímá spojnice 113"/>
            <p:cNvCxnSpPr/>
            <p:nvPr/>
          </p:nvCxnSpPr>
          <p:spPr>
            <a:xfrm flipH="1" flipV="1">
              <a:off x="5863455" y="387044"/>
              <a:ext cx="364729" cy="305652"/>
            </a:xfrm>
            <a:prstGeom prst="line">
              <a:avLst/>
            </a:prstGeom>
            <a:ln w="635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9" name="Skupina 118"/>
          <p:cNvGrpSpPr/>
          <p:nvPr/>
        </p:nvGrpSpPr>
        <p:grpSpPr>
          <a:xfrm>
            <a:off x="5401942" y="6460630"/>
            <a:ext cx="252645" cy="222794"/>
            <a:chOff x="5850085" y="387044"/>
            <a:chExt cx="378099" cy="305652"/>
          </a:xfrm>
        </p:grpSpPr>
        <p:cxnSp>
          <p:nvCxnSpPr>
            <p:cNvPr id="120" name="Přímá spojnice 119"/>
            <p:cNvCxnSpPr/>
            <p:nvPr/>
          </p:nvCxnSpPr>
          <p:spPr>
            <a:xfrm flipV="1">
              <a:off x="5850085" y="387044"/>
              <a:ext cx="378099" cy="305652"/>
            </a:xfrm>
            <a:prstGeom prst="line">
              <a:avLst/>
            </a:prstGeom>
            <a:ln w="635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Přímá spojnice 120"/>
            <p:cNvCxnSpPr/>
            <p:nvPr/>
          </p:nvCxnSpPr>
          <p:spPr>
            <a:xfrm flipH="1" flipV="1">
              <a:off x="5863455" y="387044"/>
              <a:ext cx="364729" cy="305652"/>
            </a:xfrm>
            <a:prstGeom prst="line">
              <a:avLst/>
            </a:prstGeom>
            <a:ln w="635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2" name="Skupina 121"/>
          <p:cNvGrpSpPr/>
          <p:nvPr/>
        </p:nvGrpSpPr>
        <p:grpSpPr>
          <a:xfrm>
            <a:off x="4787481" y="6469543"/>
            <a:ext cx="252645" cy="222794"/>
            <a:chOff x="5850085" y="387044"/>
            <a:chExt cx="378099" cy="305652"/>
          </a:xfrm>
        </p:grpSpPr>
        <p:cxnSp>
          <p:nvCxnSpPr>
            <p:cNvPr id="123" name="Přímá spojnice 122"/>
            <p:cNvCxnSpPr/>
            <p:nvPr/>
          </p:nvCxnSpPr>
          <p:spPr>
            <a:xfrm flipV="1">
              <a:off x="5850085" y="387044"/>
              <a:ext cx="378099" cy="305652"/>
            </a:xfrm>
            <a:prstGeom prst="line">
              <a:avLst/>
            </a:prstGeom>
            <a:ln w="635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4" name="Přímá spojnice 123"/>
            <p:cNvCxnSpPr/>
            <p:nvPr/>
          </p:nvCxnSpPr>
          <p:spPr>
            <a:xfrm flipH="1" flipV="1">
              <a:off x="5863455" y="387044"/>
              <a:ext cx="364729" cy="305652"/>
            </a:xfrm>
            <a:prstGeom prst="line">
              <a:avLst/>
            </a:prstGeom>
            <a:ln w="635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5" name="Skupina 124"/>
          <p:cNvGrpSpPr/>
          <p:nvPr/>
        </p:nvGrpSpPr>
        <p:grpSpPr>
          <a:xfrm>
            <a:off x="4114917" y="6488776"/>
            <a:ext cx="252645" cy="222794"/>
            <a:chOff x="5850085" y="387044"/>
            <a:chExt cx="378099" cy="305652"/>
          </a:xfrm>
        </p:grpSpPr>
        <p:cxnSp>
          <p:nvCxnSpPr>
            <p:cNvPr id="126" name="Přímá spojnice 125"/>
            <p:cNvCxnSpPr/>
            <p:nvPr/>
          </p:nvCxnSpPr>
          <p:spPr>
            <a:xfrm flipV="1">
              <a:off x="5850085" y="387044"/>
              <a:ext cx="378099" cy="305652"/>
            </a:xfrm>
            <a:prstGeom prst="line">
              <a:avLst/>
            </a:prstGeom>
            <a:ln w="635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7" name="Přímá spojnice 126"/>
            <p:cNvCxnSpPr/>
            <p:nvPr/>
          </p:nvCxnSpPr>
          <p:spPr>
            <a:xfrm flipH="1" flipV="1">
              <a:off x="5863455" y="387044"/>
              <a:ext cx="364729" cy="305652"/>
            </a:xfrm>
            <a:prstGeom prst="line">
              <a:avLst/>
            </a:prstGeom>
            <a:ln w="635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8" name="Skupina 127"/>
          <p:cNvGrpSpPr/>
          <p:nvPr/>
        </p:nvGrpSpPr>
        <p:grpSpPr>
          <a:xfrm>
            <a:off x="3502207" y="6488776"/>
            <a:ext cx="252645" cy="222794"/>
            <a:chOff x="5850085" y="387044"/>
            <a:chExt cx="378099" cy="305652"/>
          </a:xfrm>
        </p:grpSpPr>
        <p:cxnSp>
          <p:nvCxnSpPr>
            <p:cNvPr id="129" name="Přímá spojnice 128"/>
            <p:cNvCxnSpPr/>
            <p:nvPr/>
          </p:nvCxnSpPr>
          <p:spPr>
            <a:xfrm flipV="1">
              <a:off x="5850085" y="387044"/>
              <a:ext cx="378099" cy="305652"/>
            </a:xfrm>
            <a:prstGeom prst="line">
              <a:avLst/>
            </a:prstGeom>
            <a:ln w="635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0" name="Přímá spojnice 129"/>
            <p:cNvCxnSpPr/>
            <p:nvPr/>
          </p:nvCxnSpPr>
          <p:spPr>
            <a:xfrm flipH="1" flipV="1">
              <a:off x="5863455" y="387044"/>
              <a:ext cx="364729" cy="305652"/>
            </a:xfrm>
            <a:prstGeom prst="line">
              <a:avLst/>
            </a:prstGeom>
            <a:ln w="635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1" name="Skupina 130"/>
          <p:cNvGrpSpPr/>
          <p:nvPr/>
        </p:nvGrpSpPr>
        <p:grpSpPr>
          <a:xfrm>
            <a:off x="2937563" y="6469358"/>
            <a:ext cx="252645" cy="222794"/>
            <a:chOff x="5850085" y="387044"/>
            <a:chExt cx="378099" cy="305652"/>
          </a:xfrm>
        </p:grpSpPr>
        <p:cxnSp>
          <p:nvCxnSpPr>
            <p:cNvPr id="132" name="Přímá spojnice 131"/>
            <p:cNvCxnSpPr/>
            <p:nvPr/>
          </p:nvCxnSpPr>
          <p:spPr>
            <a:xfrm flipV="1">
              <a:off x="5850085" y="387044"/>
              <a:ext cx="378099" cy="305652"/>
            </a:xfrm>
            <a:prstGeom prst="line">
              <a:avLst/>
            </a:prstGeom>
            <a:ln w="635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3" name="Přímá spojnice 132"/>
            <p:cNvCxnSpPr/>
            <p:nvPr/>
          </p:nvCxnSpPr>
          <p:spPr>
            <a:xfrm flipH="1" flipV="1">
              <a:off x="5863455" y="387044"/>
              <a:ext cx="364729" cy="305652"/>
            </a:xfrm>
            <a:prstGeom prst="line">
              <a:avLst/>
            </a:prstGeom>
            <a:ln w="635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4" name="Skupina 133"/>
          <p:cNvGrpSpPr/>
          <p:nvPr/>
        </p:nvGrpSpPr>
        <p:grpSpPr>
          <a:xfrm>
            <a:off x="2256275" y="6480287"/>
            <a:ext cx="252645" cy="222794"/>
            <a:chOff x="5850085" y="387044"/>
            <a:chExt cx="378099" cy="305652"/>
          </a:xfrm>
        </p:grpSpPr>
        <p:cxnSp>
          <p:nvCxnSpPr>
            <p:cNvPr id="135" name="Přímá spojnice 134"/>
            <p:cNvCxnSpPr/>
            <p:nvPr/>
          </p:nvCxnSpPr>
          <p:spPr>
            <a:xfrm flipV="1">
              <a:off x="5850085" y="387044"/>
              <a:ext cx="378099" cy="305652"/>
            </a:xfrm>
            <a:prstGeom prst="line">
              <a:avLst/>
            </a:prstGeom>
            <a:ln w="635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6" name="Přímá spojnice 135"/>
            <p:cNvCxnSpPr/>
            <p:nvPr/>
          </p:nvCxnSpPr>
          <p:spPr>
            <a:xfrm flipH="1" flipV="1">
              <a:off x="5863455" y="387044"/>
              <a:ext cx="364729" cy="305652"/>
            </a:xfrm>
            <a:prstGeom prst="line">
              <a:avLst/>
            </a:prstGeom>
            <a:ln w="635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7" name="Skupina 136"/>
          <p:cNvGrpSpPr/>
          <p:nvPr/>
        </p:nvGrpSpPr>
        <p:grpSpPr>
          <a:xfrm>
            <a:off x="1142910" y="6491310"/>
            <a:ext cx="252645" cy="222794"/>
            <a:chOff x="5850085" y="387044"/>
            <a:chExt cx="378099" cy="305652"/>
          </a:xfrm>
        </p:grpSpPr>
        <p:cxnSp>
          <p:nvCxnSpPr>
            <p:cNvPr id="138" name="Přímá spojnice 137"/>
            <p:cNvCxnSpPr/>
            <p:nvPr/>
          </p:nvCxnSpPr>
          <p:spPr>
            <a:xfrm flipV="1">
              <a:off x="5850085" y="387044"/>
              <a:ext cx="378099" cy="305652"/>
            </a:xfrm>
            <a:prstGeom prst="line">
              <a:avLst/>
            </a:prstGeom>
            <a:ln w="635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Přímá spojnice 138"/>
            <p:cNvCxnSpPr/>
            <p:nvPr/>
          </p:nvCxnSpPr>
          <p:spPr>
            <a:xfrm flipH="1" flipV="1">
              <a:off x="5863455" y="387044"/>
              <a:ext cx="364729" cy="305652"/>
            </a:xfrm>
            <a:prstGeom prst="line">
              <a:avLst/>
            </a:prstGeom>
            <a:ln w="635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0" name="Skupina 139"/>
          <p:cNvGrpSpPr/>
          <p:nvPr/>
        </p:nvGrpSpPr>
        <p:grpSpPr>
          <a:xfrm>
            <a:off x="7808579" y="4488045"/>
            <a:ext cx="252645" cy="222794"/>
            <a:chOff x="5850085" y="387044"/>
            <a:chExt cx="378099" cy="305652"/>
          </a:xfrm>
        </p:grpSpPr>
        <p:cxnSp>
          <p:nvCxnSpPr>
            <p:cNvPr id="141" name="Přímá spojnice 140"/>
            <p:cNvCxnSpPr/>
            <p:nvPr/>
          </p:nvCxnSpPr>
          <p:spPr>
            <a:xfrm flipV="1">
              <a:off x="5850085" y="387044"/>
              <a:ext cx="378099" cy="305652"/>
            </a:xfrm>
            <a:prstGeom prst="line">
              <a:avLst/>
            </a:prstGeom>
            <a:ln w="635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0" name="Přímá spojnice 149"/>
            <p:cNvCxnSpPr/>
            <p:nvPr/>
          </p:nvCxnSpPr>
          <p:spPr>
            <a:xfrm flipH="1" flipV="1">
              <a:off x="5863455" y="387044"/>
              <a:ext cx="364729" cy="305652"/>
            </a:xfrm>
            <a:prstGeom prst="line">
              <a:avLst/>
            </a:prstGeom>
            <a:ln w="635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1" name="Skupina 150"/>
          <p:cNvGrpSpPr/>
          <p:nvPr/>
        </p:nvGrpSpPr>
        <p:grpSpPr>
          <a:xfrm>
            <a:off x="7729334" y="6475576"/>
            <a:ext cx="252645" cy="222794"/>
            <a:chOff x="5850085" y="387044"/>
            <a:chExt cx="378099" cy="305652"/>
          </a:xfrm>
        </p:grpSpPr>
        <p:cxnSp>
          <p:nvCxnSpPr>
            <p:cNvPr id="162" name="Přímá spojnice 161"/>
            <p:cNvCxnSpPr/>
            <p:nvPr/>
          </p:nvCxnSpPr>
          <p:spPr>
            <a:xfrm flipV="1">
              <a:off x="5850085" y="387044"/>
              <a:ext cx="378099" cy="305652"/>
            </a:xfrm>
            <a:prstGeom prst="line">
              <a:avLst/>
            </a:prstGeom>
            <a:ln w="635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2" name="Přímá spojnice 191"/>
            <p:cNvCxnSpPr/>
            <p:nvPr/>
          </p:nvCxnSpPr>
          <p:spPr>
            <a:xfrm flipH="1" flipV="1">
              <a:off x="5863455" y="387044"/>
              <a:ext cx="364729" cy="305652"/>
            </a:xfrm>
            <a:prstGeom prst="line">
              <a:avLst/>
            </a:prstGeom>
            <a:ln w="635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5" name="Skupina 194"/>
          <p:cNvGrpSpPr/>
          <p:nvPr/>
        </p:nvGrpSpPr>
        <p:grpSpPr>
          <a:xfrm>
            <a:off x="7118357" y="6469612"/>
            <a:ext cx="252645" cy="222794"/>
            <a:chOff x="5850085" y="387044"/>
            <a:chExt cx="378099" cy="305652"/>
          </a:xfrm>
        </p:grpSpPr>
        <p:cxnSp>
          <p:nvCxnSpPr>
            <p:cNvPr id="201" name="Přímá spojnice 200"/>
            <p:cNvCxnSpPr/>
            <p:nvPr/>
          </p:nvCxnSpPr>
          <p:spPr>
            <a:xfrm flipV="1">
              <a:off x="5850085" y="387044"/>
              <a:ext cx="378099" cy="305652"/>
            </a:xfrm>
            <a:prstGeom prst="line">
              <a:avLst/>
            </a:prstGeom>
            <a:ln w="635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2" name="Přímá spojnice 201"/>
            <p:cNvCxnSpPr/>
            <p:nvPr/>
          </p:nvCxnSpPr>
          <p:spPr>
            <a:xfrm flipH="1" flipV="1">
              <a:off x="5863455" y="387044"/>
              <a:ext cx="364729" cy="305652"/>
            </a:xfrm>
            <a:prstGeom prst="line">
              <a:avLst/>
            </a:prstGeom>
            <a:ln w="635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164058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2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3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466" r="100000">
                        <a14:foregroundMark x1="34469" y1="27525" x2="34469" y2="27525"/>
                        <a14:foregroundMark x1="71543" y1="27778" x2="71543" y2="27778"/>
                        <a14:foregroundMark x1="73146" y1="32071" x2="73146" y2="32071"/>
                        <a14:foregroundMark x1="66733" y1="30556" x2="66733" y2="30556"/>
                        <a14:foregroundMark x1="33066" y1="32576" x2="33066" y2="32576"/>
                        <a14:foregroundMark x1="38878" y1="31313" x2="38878" y2="313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0741" y="109435"/>
            <a:ext cx="1931135" cy="1532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Skupina 1"/>
          <p:cNvGrpSpPr/>
          <p:nvPr/>
        </p:nvGrpSpPr>
        <p:grpSpPr>
          <a:xfrm>
            <a:off x="273681" y="1537750"/>
            <a:ext cx="8820243" cy="5095317"/>
            <a:chOff x="273681" y="1537750"/>
            <a:chExt cx="8820243" cy="5095317"/>
          </a:xfrm>
        </p:grpSpPr>
        <p:cxnSp>
          <p:nvCxnSpPr>
            <p:cNvPr id="3" name="Přímá spojnice 2"/>
            <p:cNvCxnSpPr/>
            <p:nvPr/>
          </p:nvCxnSpPr>
          <p:spPr>
            <a:xfrm>
              <a:off x="577769" y="2430802"/>
              <a:ext cx="8314711" cy="9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" name="Ovál 4"/>
            <p:cNvSpPr/>
            <p:nvPr/>
          </p:nvSpPr>
          <p:spPr>
            <a:xfrm>
              <a:off x="6665175" y="2284158"/>
              <a:ext cx="576063" cy="349151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vál 6"/>
            <p:cNvSpPr/>
            <p:nvPr/>
          </p:nvSpPr>
          <p:spPr>
            <a:xfrm>
              <a:off x="3829628" y="2276009"/>
              <a:ext cx="576063" cy="349151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/>
            <p:nvPr/>
          </p:nvSpPr>
          <p:spPr>
            <a:xfrm>
              <a:off x="1278177" y="2254033"/>
              <a:ext cx="576063" cy="349151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0" name="Přímá spojnice 9"/>
            <p:cNvCxnSpPr/>
            <p:nvPr/>
          </p:nvCxnSpPr>
          <p:spPr>
            <a:xfrm flipV="1">
              <a:off x="8964488" y="1992172"/>
              <a:ext cx="0" cy="4533172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 flipH="1" flipV="1">
              <a:off x="6317261" y="1959760"/>
              <a:ext cx="34138" cy="451201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flipV="1">
              <a:off x="3707904" y="1940734"/>
              <a:ext cx="0" cy="456342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 flipV="1">
              <a:off x="9093924" y="1973124"/>
              <a:ext cx="0" cy="4597269"/>
            </a:xfrm>
            <a:prstGeom prst="line">
              <a:avLst/>
            </a:prstGeom>
            <a:ln w="666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TextovéPole 14"/>
            <p:cNvSpPr txBox="1"/>
            <p:nvPr/>
          </p:nvSpPr>
          <p:spPr>
            <a:xfrm>
              <a:off x="851811" y="1803661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4</a:t>
              </a:r>
              <a:endParaRPr lang="cs-CZ" sz="4000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814083" y="2287233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4</a:t>
              </a:r>
              <a:endParaRPr lang="cs-CZ" sz="4000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1259632" y="2764286"/>
              <a:ext cx="103746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1,2,3,4</a:t>
              </a:r>
              <a:endParaRPr lang="cs-CZ" sz="2400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3822569" y="2743319"/>
              <a:ext cx="103746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1,2,3,4</a:t>
              </a:r>
              <a:endParaRPr lang="cs-CZ" sz="2400" dirty="0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6732240" y="2797415"/>
              <a:ext cx="103746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1,2,3,4</a:t>
              </a:r>
              <a:endParaRPr lang="cs-CZ" sz="2400" dirty="0"/>
            </a:p>
          </p:txBody>
        </p:sp>
        <p:pic>
          <p:nvPicPr>
            <p:cNvPr id="23" name="Picture 2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3777457">
              <a:off x="1279355" y="3197942"/>
              <a:ext cx="439655" cy="41987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7" name="Picture 2" descr="C:\Users\florianovar\AppData\Local\Microsoft\Windows\Temporary Internet Files\Content.IE5\BJ5VXHCL\MC900034296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144997">
              <a:off x="284377" y="1537750"/>
              <a:ext cx="608176" cy="14024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35" name="Přímá spojnice 34"/>
            <p:cNvCxnSpPr/>
            <p:nvPr/>
          </p:nvCxnSpPr>
          <p:spPr>
            <a:xfrm>
              <a:off x="750513" y="4273811"/>
              <a:ext cx="8314711" cy="9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Přímá spojnice 35"/>
            <p:cNvCxnSpPr/>
            <p:nvPr/>
          </p:nvCxnSpPr>
          <p:spPr>
            <a:xfrm>
              <a:off x="588465" y="5877272"/>
              <a:ext cx="8314711" cy="98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40" name="Picture 2" descr="C:\Users\florianovar\AppData\Local\Microsoft\Windows\Temporary Internet Files\Content.IE5\BJ5VXHCL\MC900034296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144997">
              <a:off x="273681" y="4903158"/>
              <a:ext cx="608176" cy="14024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" name="Picture 2" descr="C:\Users\florianovar\AppData\Local\Microsoft\Windows\Temporary Internet Files\Content.IE5\BJ5VXHCL\MC900034296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144997">
              <a:off x="284377" y="3312948"/>
              <a:ext cx="608176" cy="14024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3" name="TextovéPole 42"/>
            <p:cNvSpPr txBox="1"/>
            <p:nvPr/>
          </p:nvSpPr>
          <p:spPr>
            <a:xfrm>
              <a:off x="851811" y="5817458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4</a:t>
              </a:r>
              <a:endParaRPr lang="cs-CZ" sz="4000" dirty="0"/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815173" y="5293493"/>
              <a:ext cx="52697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 smtClean="0"/>
                <a:t>4</a:t>
              </a:r>
              <a:endParaRPr lang="cs-CZ" sz="4000" dirty="0"/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782035" y="4168417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4</a:t>
              </a:r>
              <a:endParaRPr lang="cs-CZ" sz="4000" dirty="0"/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791244" y="3605023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4</a:t>
              </a:r>
              <a:endParaRPr lang="cs-CZ" sz="4000" dirty="0"/>
            </a:p>
          </p:txBody>
        </p:sp>
        <p:sp>
          <p:nvSpPr>
            <p:cNvPr id="63" name="Ovál 62"/>
            <p:cNvSpPr/>
            <p:nvPr/>
          </p:nvSpPr>
          <p:spPr>
            <a:xfrm>
              <a:off x="7819822" y="4085886"/>
              <a:ext cx="475719" cy="325272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4" name="Přímá spojnice 63"/>
            <p:cNvCxnSpPr>
              <a:stCxn id="63" idx="6"/>
            </p:cNvCxnSpPr>
            <p:nvPr/>
          </p:nvCxnSpPr>
          <p:spPr>
            <a:xfrm flipV="1">
              <a:off x="8295541" y="3587356"/>
              <a:ext cx="1" cy="661166"/>
            </a:xfrm>
            <a:prstGeom prst="line">
              <a:avLst/>
            </a:prstGeom>
            <a:ln w="381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94" name="Skupina 93"/>
            <p:cNvGrpSpPr/>
            <p:nvPr/>
          </p:nvGrpSpPr>
          <p:grpSpPr>
            <a:xfrm>
              <a:off x="6731946" y="3615604"/>
              <a:ext cx="475720" cy="823802"/>
              <a:chOff x="6919635" y="3615604"/>
              <a:chExt cx="475720" cy="823802"/>
            </a:xfrm>
          </p:grpSpPr>
          <p:sp>
            <p:nvSpPr>
              <p:cNvPr id="65" name="Ovál 64"/>
              <p:cNvSpPr/>
              <p:nvPr/>
            </p:nvSpPr>
            <p:spPr>
              <a:xfrm>
                <a:off x="6919635" y="4114134"/>
                <a:ext cx="475719" cy="325272"/>
              </a:xfrm>
              <a:prstGeom prst="ellipse">
                <a:avLst/>
              </a:prstGeom>
              <a:noFill/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66" name="Přímá spojnice 65"/>
              <p:cNvCxnSpPr>
                <a:stCxn id="65" idx="6"/>
              </p:cNvCxnSpPr>
              <p:nvPr/>
            </p:nvCxnSpPr>
            <p:spPr>
              <a:xfrm flipV="1">
                <a:off x="7395354" y="3615604"/>
                <a:ext cx="1" cy="661166"/>
              </a:xfrm>
              <a:prstGeom prst="line">
                <a:avLst/>
              </a:prstGeom>
              <a:ln w="381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01" name="Skupina 100"/>
            <p:cNvGrpSpPr/>
            <p:nvPr/>
          </p:nvGrpSpPr>
          <p:grpSpPr>
            <a:xfrm>
              <a:off x="3867172" y="5331180"/>
              <a:ext cx="385599" cy="692422"/>
              <a:chOff x="3941749" y="5346179"/>
              <a:chExt cx="385599" cy="692422"/>
            </a:xfrm>
          </p:grpSpPr>
          <p:cxnSp>
            <p:nvCxnSpPr>
              <p:cNvPr id="86" name="Přímá spojnice 85"/>
              <p:cNvCxnSpPr/>
              <p:nvPr/>
            </p:nvCxnSpPr>
            <p:spPr>
              <a:xfrm flipH="1">
                <a:off x="4327344" y="5346179"/>
                <a:ext cx="4" cy="611216"/>
              </a:xfrm>
              <a:prstGeom prst="line">
                <a:avLst/>
              </a:prstGeom>
              <a:ln w="381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87" name="Ovál 86"/>
              <p:cNvSpPr/>
              <p:nvPr/>
            </p:nvSpPr>
            <p:spPr>
              <a:xfrm>
                <a:off x="3941749" y="5768900"/>
                <a:ext cx="385595" cy="269701"/>
              </a:xfrm>
              <a:prstGeom prst="ellipse">
                <a:avLst/>
              </a:prstGeom>
              <a:solidFill>
                <a:schemeClr val="tx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95" name="Skupina 94"/>
            <p:cNvGrpSpPr/>
            <p:nvPr/>
          </p:nvGrpSpPr>
          <p:grpSpPr>
            <a:xfrm>
              <a:off x="5104392" y="3600859"/>
              <a:ext cx="475720" cy="823802"/>
              <a:chOff x="6919635" y="3615604"/>
              <a:chExt cx="475720" cy="823802"/>
            </a:xfrm>
          </p:grpSpPr>
          <p:sp>
            <p:nvSpPr>
              <p:cNvPr id="96" name="Ovál 95"/>
              <p:cNvSpPr/>
              <p:nvPr/>
            </p:nvSpPr>
            <p:spPr>
              <a:xfrm>
                <a:off x="6919635" y="4114134"/>
                <a:ext cx="475719" cy="325272"/>
              </a:xfrm>
              <a:prstGeom prst="ellipse">
                <a:avLst/>
              </a:prstGeom>
              <a:noFill/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97" name="Přímá spojnice 96"/>
              <p:cNvCxnSpPr>
                <a:stCxn id="96" idx="6"/>
              </p:cNvCxnSpPr>
              <p:nvPr/>
            </p:nvCxnSpPr>
            <p:spPr>
              <a:xfrm flipV="1">
                <a:off x="7395354" y="3615604"/>
                <a:ext cx="1" cy="661166"/>
              </a:xfrm>
              <a:prstGeom prst="line">
                <a:avLst/>
              </a:prstGeom>
              <a:ln w="381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98" name="Skupina 97"/>
            <p:cNvGrpSpPr/>
            <p:nvPr/>
          </p:nvGrpSpPr>
          <p:grpSpPr>
            <a:xfrm>
              <a:off x="3830084" y="3587356"/>
              <a:ext cx="475720" cy="823802"/>
              <a:chOff x="6919635" y="3615604"/>
              <a:chExt cx="475720" cy="823802"/>
            </a:xfrm>
          </p:grpSpPr>
          <p:sp>
            <p:nvSpPr>
              <p:cNvPr id="99" name="Ovál 98"/>
              <p:cNvSpPr/>
              <p:nvPr/>
            </p:nvSpPr>
            <p:spPr>
              <a:xfrm>
                <a:off x="6919635" y="4114134"/>
                <a:ext cx="475719" cy="325272"/>
              </a:xfrm>
              <a:prstGeom prst="ellipse">
                <a:avLst/>
              </a:prstGeom>
              <a:noFill/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00" name="Přímá spojnice 99"/>
              <p:cNvCxnSpPr>
                <a:stCxn id="99" idx="6"/>
              </p:cNvCxnSpPr>
              <p:nvPr/>
            </p:nvCxnSpPr>
            <p:spPr>
              <a:xfrm flipV="1">
                <a:off x="7395354" y="3615604"/>
                <a:ext cx="1" cy="661166"/>
              </a:xfrm>
              <a:prstGeom prst="line">
                <a:avLst/>
              </a:prstGeom>
              <a:ln w="381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02" name="Skupina 101"/>
            <p:cNvGrpSpPr/>
            <p:nvPr/>
          </p:nvGrpSpPr>
          <p:grpSpPr>
            <a:xfrm>
              <a:off x="4461041" y="5337233"/>
              <a:ext cx="385599" cy="692422"/>
              <a:chOff x="3941749" y="5346179"/>
              <a:chExt cx="385599" cy="692422"/>
            </a:xfrm>
          </p:grpSpPr>
          <p:cxnSp>
            <p:nvCxnSpPr>
              <p:cNvPr id="103" name="Přímá spojnice 102"/>
              <p:cNvCxnSpPr/>
              <p:nvPr/>
            </p:nvCxnSpPr>
            <p:spPr>
              <a:xfrm flipH="1">
                <a:off x="4327344" y="5346179"/>
                <a:ext cx="4" cy="611216"/>
              </a:xfrm>
              <a:prstGeom prst="line">
                <a:avLst/>
              </a:prstGeom>
              <a:ln w="381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04" name="Ovál 103"/>
              <p:cNvSpPr/>
              <p:nvPr/>
            </p:nvSpPr>
            <p:spPr>
              <a:xfrm>
                <a:off x="3941749" y="5768900"/>
                <a:ext cx="385595" cy="269701"/>
              </a:xfrm>
              <a:prstGeom prst="ellipse">
                <a:avLst/>
              </a:prstGeom>
              <a:solidFill>
                <a:schemeClr val="tx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05" name="Skupina 104"/>
            <p:cNvGrpSpPr/>
            <p:nvPr/>
          </p:nvGrpSpPr>
          <p:grpSpPr>
            <a:xfrm>
              <a:off x="5124835" y="5301208"/>
              <a:ext cx="385599" cy="692422"/>
              <a:chOff x="3941749" y="5346179"/>
              <a:chExt cx="385599" cy="692422"/>
            </a:xfrm>
          </p:grpSpPr>
          <p:cxnSp>
            <p:nvCxnSpPr>
              <p:cNvPr id="106" name="Přímá spojnice 105"/>
              <p:cNvCxnSpPr/>
              <p:nvPr/>
            </p:nvCxnSpPr>
            <p:spPr>
              <a:xfrm flipH="1">
                <a:off x="4327344" y="5346179"/>
                <a:ext cx="4" cy="611216"/>
              </a:xfrm>
              <a:prstGeom prst="line">
                <a:avLst/>
              </a:prstGeom>
              <a:ln w="381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07" name="Ovál 106"/>
              <p:cNvSpPr/>
              <p:nvPr/>
            </p:nvSpPr>
            <p:spPr>
              <a:xfrm>
                <a:off x="3941749" y="5768900"/>
                <a:ext cx="385595" cy="269701"/>
              </a:xfrm>
              <a:prstGeom prst="ellipse">
                <a:avLst/>
              </a:prstGeom>
              <a:solidFill>
                <a:schemeClr val="tx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08" name="Skupina 107"/>
            <p:cNvGrpSpPr/>
            <p:nvPr/>
          </p:nvGrpSpPr>
          <p:grpSpPr>
            <a:xfrm>
              <a:off x="5753491" y="5323890"/>
              <a:ext cx="385599" cy="692422"/>
              <a:chOff x="3941749" y="5346179"/>
              <a:chExt cx="385599" cy="692422"/>
            </a:xfrm>
          </p:grpSpPr>
          <p:cxnSp>
            <p:nvCxnSpPr>
              <p:cNvPr id="109" name="Přímá spojnice 108"/>
              <p:cNvCxnSpPr/>
              <p:nvPr/>
            </p:nvCxnSpPr>
            <p:spPr>
              <a:xfrm flipH="1">
                <a:off x="4327344" y="5346179"/>
                <a:ext cx="4" cy="611216"/>
              </a:xfrm>
              <a:prstGeom prst="line">
                <a:avLst/>
              </a:prstGeom>
              <a:ln w="381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10" name="Ovál 109"/>
              <p:cNvSpPr/>
              <p:nvPr/>
            </p:nvSpPr>
            <p:spPr>
              <a:xfrm>
                <a:off x="3941749" y="5768900"/>
                <a:ext cx="385595" cy="269701"/>
              </a:xfrm>
              <a:prstGeom prst="ellipse">
                <a:avLst/>
              </a:prstGeom>
              <a:solidFill>
                <a:schemeClr val="tx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11" name="Skupina 110"/>
            <p:cNvGrpSpPr/>
            <p:nvPr/>
          </p:nvGrpSpPr>
          <p:grpSpPr>
            <a:xfrm>
              <a:off x="3178289" y="5301208"/>
              <a:ext cx="385599" cy="692422"/>
              <a:chOff x="3941749" y="5346179"/>
              <a:chExt cx="385599" cy="692422"/>
            </a:xfrm>
          </p:grpSpPr>
          <p:cxnSp>
            <p:nvCxnSpPr>
              <p:cNvPr id="112" name="Přímá spojnice 111"/>
              <p:cNvCxnSpPr/>
              <p:nvPr/>
            </p:nvCxnSpPr>
            <p:spPr>
              <a:xfrm flipH="1">
                <a:off x="4327344" y="5346179"/>
                <a:ext cx="4" cy="611216"/>
              </a:xfrm>
              <a:prstGeom prst="line">
                <a:avLst/>
              </a:prstGeom>
              <a:ln w="381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13" name="Ovál 112"/>
              <p:cNvSpPr/>
              <p:nvPr/>
            </p:nvSpPr>
            <p:spPr>
              <a:xfrm>
                <a:off x="3941749" y="5768900"/>
                <a:ext cx="385595" cy="269701"/>
              </a:xfrm>
              <a:prstGeom prst="ellipse">
                <a:avLst/>
              </a:prstGeom>
              <a:solidFill>
                <a:schemeClr val="tx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14" name="Skupina 113"/>
            <p:cNvGrpSpPr/>
            <p:nvPr/>
          </p:nvGrpSpPr>
          <p:grpSpPr>
            <a:xfrm>
              <a:off x="2530217" y="5328866"/>
              <a:ext cx="385599" cy="692422"/>
              <a:chOff x="3941749" y="5346179"/>
              <a:chExt cx="385599" cy="692422"/>
            </a:xfrm>
          </p:grpSpPr>
          <p:cxnSp>
            <p:nvCxnSpPr>
              <p:cNvPr id="115" name="Přímá spojnice 114"/>
              <p:cNvCxnSpPr/>
              <p:nvPr/>
            </p:nvCxnSpPr>
            <p:spPr>
              <a:xfrm flipH="1">
                <a:off x="4327344" y="5346179"/>
                <a:ext cx="4" cy="611216"/>
              </a:xfrm>
              <a:prstGeom prst="line">
                <a:avLst/>
              </a:prstGeom>
              <a:ln w="381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16" name="Ovál 115"/>
              <p:cNvSpPr/>
              <p:nvPr/>
            </p:nvSpPr>
            <p:spPr>
              <a:xfrm>
                <a:off x="3941749" y="5768900"/>
                <a:ext cx="385595" cy="269701"/>
              </a:xfrm>
              <a:prstGeom prst="ellipse">
                <a:avLst/>
              </a:prstGeom>
              <a:solidFill>
                <a:schemeClr val="tx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17" name="Skupina 116"/>
            <p:cNvGrpSpPr/>
            <p:nvPr/>
          </p:nvGrpSpPr>
          <p:grpSpPr>
            <a:xfrm>
              <a:off x="1954153" y="5316355"/>
              <a:ext cx="385599" cy="692422"/>
              <a:chOff x="3941749" y="5346179"/>
              <a:chExt cx="385599" cy="692422"/>
            </a:xfrm>
          </p:grpSpPr>
          <p:cxnSp>
            <p:nvCxnSpPr>
              <p:cNvPr id="118" name="Přímá spojnice 117"/>
              <p:cNvCxnSpPr/>
              <p:nvPr/>
            </p:nvCxnSpPr>
            <p:spPr>
              <a:xfrm flipH="1">
                <a:off x="4327344" y="5346179"/>
                <a:ext cx="4" cy="611216"/>
              </a:xfrm>
              <a:prstGeom prst="line">
                <a:avLst/>
              </a:prstGeom>
              <a:ln w="381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19" name="Ovál 118"/>
              <p:cNvSpPr/>
              <p:nvPr/>
            </p:nvSpPr>
            <p:spPr>
              <a:xfrm>
                <a:off x="3941749" y="5768900"/>
                <a:ext cx="385595" cy="269701"/>
              </a:xfrm>
              <a:prstGeom prst="ellipse">
                <a:avLst/>
              </a:prstGeom>
              <a:solidFill>
                <a:schemeClr val="tx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20" name="Skupina 119"/>
            <p:cNvGrpSpPr/>
            <p:nvPr/>
          </p:nvGrpSpPr>
          <p:grpSpPr>
            <a:xfrm>
              <a:off x="1342149" y="5308957"/>
              <a:ext cx="385599" cy="692422"/>
              <a:chOff x="3941749" y="5346179"/>
              <a:chExt cx="385599" cy="692422"/>
            </a:xfrm>
          </p:grpSpPr>
          <p:cxnSp>
            <p:nvCxnSpPr>
              <p:cNvPr id="121" name="Přímá spojnice 120"/>
              <p:cNvCxnSpPr/>
              <p:nvPr/>
            </p:nvCxnSpPr>
            <p:spPr>
              <a:xfrm flipH="1">
                <a:off x="4327344" y="5346179"/>
                <a:ext cx="4" cy="611216"/>
              </a:xfrm>
              <a:prstGeom prst="line">
                <a:avLst/>
              </a:prstGeom>
              <a:ln w="381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22" name="Ovál 121"/>
              <p:cNvSpPr/>
              <p:nvPr/>
            </p:nvSpPr>
            <p:spPr>
              <a:xfrm>
                <a:off x="3941749" y="5768900"/>
                <a:ext cx="385595" cy="269701"/>
              </a:xfrm>
              <a:prstGeom prst="ellipse">
                <a:avLst/>
              </a:prstGeom>
              <a:solidFill>
                <a:schemeClr val="tx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23" name="Skupina 122"/>
            <p:cNvGrpSpPr/>
            <p:nvPr/>
          </p:nvGrpSpPr>
          <p:grpSpPr>
            <a:xfrm>
              <a:off x="6760406" y="5301225"/>
              <a:ext cx="385599" cy="692422"/>
              <a:chOff x="3941749" y="5346179"/>
              <a:chExt cx="385599" cy="692422"/>
            </a:xfrm>
          </p:grpSpPr>
          <p:cxnSp>
            <p:nvCxnSpPr>
              <p:cNvPr id="124" name="Přímá spojnice 123"/>
              <p:cNvCxnSpPr/>
              <p:nvPr/>
            </p:nvCxnSpPr>
            <p:spPr>
              <a:xfrm flipH="1">
                <a:off x="4327344" y="5346179"/>
                <a:ext cx="4" cy="611216"/>
              </a:xfrm>
              <a:prstGeom prst="line">
                <a:avLst/>
              </a:prstGeom>
              <a:ln w="381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25" name="Ovál 124"/>
              <p:cNvSpPr/>
              <p:nvPr/>
            </p:nvSpPr>
            <p:spPr>
              <a:xfrm>
                <a:off x="3941749" y="5768900"/>
                <a:ext cx="385595" cy="269701"/>
              </a:xfrm>
              <a:prstGeom prst="ellipse">
                <a:avLst/>
              </a:prstGeom>
              <a:solidFill>
                <a:schemeClr val="tx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26" name="Skupina 125"/>
            <p:cNvGrpSpPr/>
            <p:nvPr/>
          </p:nvGrpSpPr>
          <p:grpSpPr>
            <a:xfrm>
              <a:off x="7307735" y="5308957"/>
              <a:ext cx="385599" cy="692422"/>
              <a:chOff x="3941749" y="5346179"/>
              <a:chExt cx="385599" cy="692422"/>
            </a:xfrm>
          </p:grpSpPr>
          <p:cxnSp>
            <p:nvCxnSpPr>
              <p:cNvPr id="127" name="Přímá spojnice 126"/>
              <p:cNvCxnSpPr/>
              <p:nvPr/>
            </p:nvCxnSpPr>
            <p:spPr>
              <a:xfrm flipH="1">
                <a:off x="4327344" y="5346179"/>
                <a:ext cx="4" cy="611216"/>
              </a:xfrm>
              <a:prstGeom prst="line">
                <a:avLst/>
              </a:prstGeom>
              <a:ln w="381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28" name="Ovál 127"/>
              <p:cNvSpPr/>
              <p:nvPr/>
            </p:nvSpPr>
            <p:spPr>
              <a:xfrm>
                <a:off x="3941749" y="5768900"/>
                <a:ext cx="385595" cy="269701"/>
              </a:xfrm>
              <a:prstGeom prst="ellipse">
                <a:avLst/>
              </a:prstGeom>
              <a:solidFill>
                <a:schemeClr val="tx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29" name="Skupina 128"/>
            <p:cNvGrpSpPr/>
            <p:nvPr/>
          </p:nvGrpSpPr>
          <p:grpSpPr>
            <a:xfrm>
              <a:off x="8388424" y="5316355"/>
              <a:ext cx="385599" cy="692422"/>
              <a:chOff x="3941749" y="5346179"/>
              <a:chExt cx="385599" cy="692422"/>
            </a:xfrm>
          </p:grpSpPr>
          <p:cxnSp>
            <p:nvCxnSpPr>
              <p:cNvPr id="130" name="Přímá spojnice 129"/>
              <p:cNvCxnSpPr/>
              <p:nvPr/>
            </p:nvCxnSpPr>
            <p:spPr>
              <a:xfrm flipH="1">
                <a:off x="4327344" y="5346179"/>
                <a:ext cx="4" cy="611216"/>
              </a:xfrm>
              <a:prstGeom prst="line">
                <a:avLst/>
              </a:prstGeom>
              <a:ln w="381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31" name="Ovál 130"/>
              <p:cNvSpPr/>
              <p:nvPr/>
            </p:nvSpPr>
            <p:spPr>
              <a:xfrm>
                <a:off x="3941749" y="5768900"/>
                <a:ext cx="385595" cy="269701"/>
              </a:xfrm>
              <a:prstGeom prst="ellipse">
                <a:avLst/>
              </a:prstGeom>
              <a:solidFill>
                <a:schemeClr val="tx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32" name="Skupina 131"/>
            <p:cNvGrpSpPr/>
            <p:nvPr/>
          </p:nvGrpSpPr>
          <p:grpSpPr>
            <a:xfrm>
              <a:off x="7864881" y="5308957"/>
              <a:ext cx="385599" cy="692422"/>
              <a:chOff x="3941749" y="5346179"/>
              <a:chExt cx="385599" cy="692422"/>
            </a:xfrm>
          </p:grpSpPr>
          <p:cxnSp>
            <p:nvCxnSpPr>
              <p:cNvPr id="133" name="Přímá spojnice 132"/>
              <p:cNvCxnSpPr/>
              <p:nvPr/>
            </p:nvCxnSpPr>
            <p:spPr>
              <a:xfrm flipH="1">
                <a:off x="4327344" y="5346179"/>
                <a:ext cx="4" cy="611216"/>
              </a:xfrm>
              <a:prstGeom prst="line">
                <a:avLst/>
              </a:prstGeom>
              <a:ln w="381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34" name="Ovál 133"/>
              <p:cNvSpPr/>
              <p:nvPr/>
            </p:nvSpPr>
            <p:spPr>
              <a:xfrm>
                <a:off x="3941749" y="5768900"/>
                <a:ext cx="385595" cy="269701"/>
              </a:xfrm>
              <a:prstGeom prst="ellipse">
                <a:avLst/>
              </a:prstGeom>
              <a:solidFill>
                <a:schemeClr val="tx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135" name="Skupina 134"/>
            <p:cNvGrpSpPr/>
            <p:nvPr/>
          </p:nvGrpSpPr>
          <p:grpSpPr>
            <a:xfrm>
              <a:off x="2512104" y="3637230"/>
              <a:ext cx="475720" cy="823802"/>
              <a:chOff x="6919635" y="3615604"/>
              <a:chExt cx="475720" cy="823802"/>
            </a:xfrm>
          </p:grpSpPr>
          <p:sp>
            <p:nvSpPr>
              <p:cNvPr id="136" name="Ovál 135"/>
              <p:cNvSpPr/>
              <p:nvPr/>
            </p:nvSpPr>
            <p:spPr>
              <a:xfrm>
                <a:off x="6919635" y="4114134"/>
                <a:ext cx="475719" cy="325272"/>
              </a:xfrm>
              <a:prstGeom prst="ellipse">
                <a:avLst/>
              </a:prstGeom>
              <a:noFill/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37" name="Přímá spojnice 136"/>
              <p:cNvCxnSpPr>
                <a:stCxn id="136" idx="6"/>
              </p:cNvCxnSpPr>
              <p:nvPr/>
            </p:nvCxnSpPr>
            <p:spPr>
              <a:xfrm flipV="1">
                <a:off x="7395354" y="3615604"/>
                <a:ext cx="1" cy="661166"/>
              </a:xfrm>
              <a:prstGeom prst="line">
                <a:avLst/>
              </a:prstGeom>
              <a:ln w="381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38" name="Skupina 137"/>
            <p:cNvGrpSpPr/>
            <p:nvPr/>
          </p:nvGrpSpPr>
          <p:grpSpPr>
            <a:xfrm>
              <a:off x="1278177" y="3615604"/>
              <a:ext cx="475720" cy="823802"/>
              <a:chOff x="6919635" y="3615604"/>
              <a:chExt cx="475720" cy="823802"/>
            </a:xfrm>
          </p:grpSpPr>
          <p:sp>
            <p:nvSpPr>
              <p:cNvPr id="139" name="Ovál 138"/>
              <p:cNvSpPr/>
              <p:nvPr/>
            </p:nvSpPr>
            <p:spPr>
              <a:xfrm>
                <a:off x="6919635" y="4114134"/>
                <a:ext cx="475719" cy="325272"/>
              </a:xfrm>
              <a:prstGeom prst="ellipse">
                <a:avLst/>
              </a:prstGeom>
              <a:noFill/>
              <a:ln w="381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40" name="Přímá spojnice 139"/>
              <p:cNvCxnSpPr>
                <a:stCxn id="139" idx="6"/>
              </p:cNvCxnSpPr>
              <p:nvPr/>
            </p:nvCxnSpPr>
            <p:spPr>
              <a:xfrm flipV="1">
                <a:off x="7395354" y="3615604"/>
                <a:ext cx="1" cy="661166"/>
              </a:xfrm>
              <a:prstGeom prst="line">
                <a:avLst/>
              </a:prstGeom>
              <a:ln w="381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41" name="TextovéPole 140"/>
            <p:cNvSpPr txBox="1"/>
            <p:nvPr/>
          </p:nvSpPr>
          <p:spPr>
            <a:xfrm>
              <a:off x="1278177" y="4527506"/>
              <a:ext cx="57259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1,2</a:t>
              </a:r>
              <a:endParaRPr lang="cs-CZ" sz="2400" dirty="0"/>
            </a:p>
          </p:txBody>
        </p:sp>
        <p:sp>
          <p:nvSpPr>
            <p:cNvPr id="142" name="TextovéPole 141"/>
            <p:cNvSpPr txBox="1"/>
            <p:nvPr/>
          </p:nvSpPr>
          <p:spPr>
            <a:xfrm>
              <a:off x="3844539" y="4527506"/>
              <a:ext cx="57259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1,2</a:t>
              </a:r>
              <a:endParaRPr lang="cs-CZ" sz="2400" dirty="0"/>
            </a:p>
          </p:txBody>
        </p:sp>
        <p:sp>
          <p:nvSpPr>
            <p:cNvPr id="143" name="TextovéPole 142"/>
            <p:cNvSpPr txBox="1"/>
            <p:nvPr/>
          </p:nvSpPr>
          <p:spPr>
            <a:xfrm>
              <a:off x="6683508" y="4531020"/>
              <a:ext cx="57259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1,2</a:t>
              </a:r>
              <a:endParaRPr lang="cs-CZ" sz="2400" dirty="0"/>
            </a:p>
          </p:txBody>
        </p:sp>
        <p:sp>
          <p:nvSpPr>
            <p:cNvPr id="144" name="TextovéPole 143"/>
            <p:cNvSpPr txBox="1"/>
            <p:nvPr/>
          </p:nvSpPr>
          <p:spPr>
            <a:xfrm>
              <a:off x="2429353" y="4531020"/>
              <a:ext cx="57259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3,4</a:t>
              </a:r>
              <a:endParaRPr lang="cs-CZ" sz="2400" dirty="0"/>
            </a:p>
          </p:txBody>
        </p:sp>
        <p:sp>
          <p:nvSpPr>
            <p:cNvPr id="145" name="TextovéPole 144"/>
            <p:cNvSpPr txBox="1"/>
            <p:nvPr/>
          </p:nvSpPr>
          <p:spPr>
            <a:xfrm>
              <a:off x="5151535" y="4538048"/>
              <a:ext cx="57259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3,4</a:t>
              </a:r>
              <a:endParaRPr lang="cs-CZ" sz="2400" dirty="0"/>
            </a:p>
          </p:txBody>
        </p:sp>
        <p:sp>
          <p:nvSpPr>
            <p:cNvPr id="146" name="TextovéPole 145"/>
            <p:cNvSpPr txBox="1"/>
            <p:nvPr/>
          </p:nvSpPr>
          <p:spPr>
            <a:xfrm>
              <a:off x="7855770" y="4545076"/>
              <a:ext cx="572593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3,4</a:t>
              </a:r>
              <a:endParaRPr lang="cs-CZ" sz="2400" dirty="0"/>
            </a:p>
          </p:txBody>
        </p:sp>
        <p:sp>
          <p:nvSpPr>
            <p:cNvPr id="147" name="TextovéPole 146"/>
            <p:cNvSpPr txBox="1"/>
            <p:nvPr/>
          </p:nvSpPr>
          <p:spPr>
            <a:xfrm>
              <a:off x="1896595" y="6161751"/>
              <a:ext cx="3401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2</a:t>
              </a:r>
            </a:p>
          </p:txBody>
        </p:sp>
        <p:sp>
          <p:nvSpPr>
            <p:cNvPr id="148" name="TextovéPole 147"/>
            <p:cNvSpPr txBox="1"/>
            <p:nvPr/>
          </p:nvSpPr>
          <p:spPr>
            <a:xfrm>
              <a:off x="2575658" y="6143866"/>
              <a:ext cx="3401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3</a:t>
              </a:r>
              <a:endParaRPr lang="cs-CZ" sz="2400" dirty="0"/>
            </a:p>
          </p:txBody>
        </p:sp>
        <p:sp>
          <p:nvSpPr>
            <p:cNvPr id="149" name="TextovéPole 148"/>
            <p:cNvSpPr txBox="1"/>
            <p:nvPr/>
          </p:nvSpPr>
          <p:spPr>
            <a:xfrm>
              <a:off x="3225769" y="6126278"/>
              <a:ext cx="3401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4</a:t>
              </a:r>
              <a:endParaRPr lang="cs-CZ" sz="2400" dirty="0"/>
            </a:p>
          </p:txBody>
        </p:sp>
        <p:sp>
          <p:nvSpPr>
            <p:cNvPr id="150" name="TextovéPole 149"/>
            <p:cNvSpPr txBox="1"/>
            <p:nvPr/>
          </p:nvSpPr>
          <p:spPr>
            <a:xfrm>
              <a:off x="1280364" y="6135687"/>
              <a:ext cx="3401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1</a:t>
              </a:r>
            </a:p>
          </p:txBody>
        </p:sp>
        <p:sp>
          <p:nvSpPr>
            <p:cNvPr id="151" name="TextovéPole 150"/>
            <p:cNvSpPr txBox="1"/>
            <p:nvPr/>
          </p:nvSpPr>
          <p:spPr>
            <a:xfrm>
              <a:off x="4499992" y="6171401"/>
              <a:ext cx="3401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2</a:t>
              </a:r>
            </a:p>
          </p:txBody>
        </p:sp>
        <p:sp>
          <p:nvSpPr>
            <p:cNvPr id="152" name="TextovéPole 151"/>
            <p:cNvSpPr txBox="1"/>
            <p:nvPr/>
          </p:nvSpPr>
          <p:spPr>
            <a:xfrm>
              <a:off x="5167946" y="6171402"/>
              <a:ext cx="3401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3</a:t>
              </a:r>
              <a:endParaRPr lang="cs-CZ" sz="2400" dirty="0"/>
            </a:p>
          </p:txBody>
        </p:sp>
        <p:sp>
          <p:nvSpPr>
            <p:cNvPr id="153" name="TextovéPole 152"/>
            <p:cNvSpPr txBox="1"/>
            <p:nvPr/>
          </p:nvSpPr>
          <p:spPr>
            <a:xfrm>
              <a:off x="5829166" y="6165304"/>
              <a:ext cx="3401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4</a:t>
              </a:r>
              <a:endParaRPr lang="cs-CZ" sz="2400" dirty="0"/>
            </a:p>
          </p:txBody>
        </p:sp>
        <p:sp>
          <p:nvSpPr>
            <p:cNvPr id="154" name="TextovéPole 153"/>
            <p:cNvSpPr txBox="1"/>
            <p:nvPr/>
          </p:nvSpPr>
          <p:spPr>
            <a:xfrm>
              <a:off x="3883761" y="6165304"/>
              <a:ext cx="3401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1</a:t>
              </a:r>
            </a:p>
          </p:txBody>
        </p:sp>
        <p:sp>
          <p:nvSpPr>
            <p:cNvPr id="155" name="TextovéPole 154"/>
            <p:cNvSpPr txBox="1"/>
            <p:nvPr/>
          </p:nvSpPr>
          <p:spPr>
            <a:xfrm>
              <a:off x="7328186" y="6165304"/>
              <a:ext cx="3401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2</a:t>
              </a:r>
            </a:p>
          </p:txBody>
        </p:sp>
        <p:sp>
          <p:nvSpPr>
            <p:cNvPr id="156" name="TextovéPole 155"/>
            <p:cNvSpPr txBox="1"/>
            <p:nvPr/>
          </p:nvSpPr>
          <p:spPr>
            <a:xfrm>
              <a:off x="7904250" y="6165304"/>
              <a:ext cx="3401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3</a:t>
              </a:r>
              <a:endParaRPr lang="cs-CZ" sz="2400" dirty="0"/>
            </a:p>
          </p:txBody>
        </p:sp>
        <p:sp>
          <p:nvSpPr>
            <p:cNvPr id="157" name="TextovéPole 156"/>
            <p:cNvSpPr txBox="1"/>
            <p:nvPr/>
          </p:nvSpPr>
          <p:spPr>
            <a:xfrm>
              <a:off x="8460432" y="6165304"/>
              <a:ext cx="3401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/>
                <a:t>4</a:t>
              </a:r>
              <a:endParaRPr lang="cs-CZ" sz="2400" dirty="0"/>
            </a:p>
          </p:txBody>
        </p:sp>
        <p:sp>
          <p:nvSpPr>
            <p:cNvPr id="158" name="TextovéPole 157"/>
            <p:cNvSpPr txBox="1"/>
            <p:nvPr/>
          </p:nvSpPr>
          <p:spPr>
            <a:xfrm>
              <a:off x="6752122" y="6166975"/>
              <a:ext cx="34015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1</a:t>
              </a:r>
            </a:p>
          </p:txBody>
        </p:sp>
        <p:grpSp>
          <p:nvGrpSpPr>
            <p:cNvPr id="159" name="Skupina 158"/>
            <p:cNvGrpSpPr/>
            <p:nvPr/>
          </p:nvGrpSpPr>
          <p:grpSpPr>
            <a:xfrm>
              <a:off x="1401624" y="5150422"/>
              <a:ext cx="252645" cy="222794"/>
              <a:chOff x="5850085" y="387044"/>
              <a:chExt cx="378099" cy="305652"/>
            </a:xfrm>
          </p:grpSpPr>
          <p:cxnSp>
            <p:nvCxnSpPr>
              <p:cNvPr id="160" name="Přímá spojnice 159"/>
              <p:cNvCxnSpPr/>
              <p:nvPr/>
            </p:nvCxnSpPr>
            <p:spPr>
              <a:xfrm flipV="1">
                <a:off x="5850085" y="387044"/>
                <a:ext cx="37809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1" name="Přímá spojnice 160"/>
              <p:cNvCxnSpPr/>
              <p:nvPr/>
            </p:nvCxnSpPr>
            <p:spPr>
              <a:xfrm flipH="1" flipV="1">
                <a:off x="5863455" y="387044"/>
                <a:ext cx="36472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62" name="Skupina 161"/>
            <p:cNvGrpSpPr/>
            <p:nvPr/>
          </p:nvGrpSpPr>
          <p:grpSpPr>
            <a:xfrm>
              <a:off x="2044450" y="5165082"/>
              <a:ext cx="252645" cy="222794"/>
              <a:chOff x="5850085" y="387044"/>
              <a:chExt cx="378099" cy="305652"/>
            </a:xfrm>
          </p:grpSpPr>
          <p:cxnSp>
            <p:nvCxnSpPr>
              <p:cNvPr id="163" name="Přímá spojnice 162"/>
              <p:cNvCxnSpPr/>
              <p:nvPr/>
            </p:nvCxnSpPr>
            <p:spPr>
              <a:xfrm flipV="1">
                <a:off x="5850085" y="387044"/>
                <a:ext cx="37809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4" name="Přímá spojnice 163"/>
              <p:cNvCxnSpPr/>
              <p:nvPr/>
            </p:nvCxnSpPr>
            <p:spPr>
              <a:xfrm flipH="1" flipV="1">
                <a:off x="5863455" y="387044"/>
                <a:ext cx="36472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65" name="Skupina 164"/>
            <p:cNvGrpSpPr/>
            <p:nvPr/>
          </p:nvGrpSpPr>
          <p:grpSpPr>
            <a:xfrm>
              <a:off x="2596691" y="5135691"/>
              <a:ext cx="252645" cy="222794"/>
              <a:chOff x="5850085" y="387044"/>
              <a:chExt cx="378099" cy="305652"/>
            </a:xfrm>
          </p:grpSpPr>
          <p:cxnSp>
            <p:nvCxnSpPr>
              <p:cNvPr id="166" name="Přímá spojnice 165"/>
              <p:cNvCxnSpPr/>
              <p:nvPr/>
            </p:nvCxnSpPr>
            <p:spPr>
              <a:xfrm flipV="1">
                <a:off x="5850085" y="387044"/>
                <a:ext cx="37809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7" name="Přímá spojnice 166"/>
              <p:cNvCxnSpPr/>
              <p:nvPr/>
            </p:nvCxnSpPr>
            <p:spPr>
              <a:xfrm flipH="1" flipV="1">
                <a:off x="5863455" y="387044"/>
                <a:ext cx="36472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68" name="Skupina 167"/>
            <p:cNvGrpSpPr/>
            <p:nvPr/>
          </p:nvGrpSpPr>
          <p:grpSpPr>
            <a:xfrm>
              <a:off x="3269525" y="5175821"/>
              <a:ext cx="252645" cy="222794"/>
              <a:chOff x="5850085" y="387044"/>
              <a:chExt cx="378099" cy="305652"/>
            </a:xfrm>
          </p:grpSpPr>
          <p:cxnSp>
            <p:nvCxnSpPr>
              <p:cNvPr id="169" name="Přímá spojnice 168"/>
              <p:cNvCxnSpPr/>
              <p:nvPr/>
            </p:nvCxnSpPr>
            <p:spPr>
              <a:xfrm flipV="1">
                <a:off x="5850085" y="387044"/>
                <a:ext cx="37809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0" name="Přímá spojnice 169"/>
              <p:cNvCxnSpPr/>
              <p:nvPr/>
            </p:nvCxnSpPr>
            <p:spPr>
              <a:xfrm flipH="1" flipV="1">
                <a:off x="5863455" y="387044"/>
                <a:ext cx="36472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71" name="Skupina 170"/>
            <p:cNvGrpSpPr/>
            <p:nvPr/>
          </p:nvGrpSpPr>
          <p:grpSpPr>
            <a:xfrm>
              <a:off x="3962702" y="5150422"/>
              <a:ext cx="252645" cy="222794"/>
              <a:chOff x="5850085" y="387044"/>
              <a:chExt cx="378099" cy="305652"/>
            </a:xfrm>
          </p:grpSpPr>
          <p:cxnSp>
            <p:nvCxnSpPr>
              <p:cNvPr id="172" name="Přímá spojnice 171"/>
              <p:cNvCxnSpPr/>
              <p:nvPr/>
            </p:nvCxnSpPr>
            <p:spPr>
              <a:xfrm flipV="1">
                <a:off x="5850085" y="387044"/>
                <a:ext cx="37809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3" name="Přímá spojnice 172"/>
              <p:cNvCxnSpPr/>
              <p:nvPr/>
            </p:nvCxnSpPr>
            <p:spPr>
              <a:xfrm flipH="1" flipV="1">
                <a:off x="5863455" y="387044"/>
                <a:ext cx="36472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74" name="Skupina 173"/>
            <p:cNvGrpSpPr/>
            <p:nvPr/>
          </p:nvGrpSpPr>
          <p:grpSpPr>
            <a:xfrm>
              <a:off x="4587505" y="5135691"/>
              <a:ext cx="252645" cy="222794"/>
              <a:chOff x="5850085" y="387044"/>
              <a:chExt cx="378099" cy="305652"/>
            </a:xfrm>
          </p:grpSpPr>
          <p:cxnSp>
            <p:nvCxnSpPr>
              <p:cNvPr id="175" name="Přímá spojnice 174"/>
              <p:cNvCxnSpPr/>
              <p:nvPr/>
            </p:nvCxnSpPr>
            <p:spPr>
              <a:xfrm flipV="1">
                <a:off x="5850085" y="387044"/>
                <a:ext cx="37809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6" name="Přímá spojnice 175"/>
              <p:cNvCxnSpPr/>
              <p:nvPr/>
            </p:nvCxnSpPr>
            <p:spPr>
              <a:xfrm flipH="1" flipV="1">
                <a:off x="5863455" y="387044"/>
                <a:ext cx="36472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77" name="Skupina 176"/>
            <p:cNvGrpSpPr/>
            <p:nvPr/>
          </p:nvGrpSpPr>
          <p:grpSpPr>
            <a:xfrm>
              <a:off x="5215928" y="5165082"/>
              <a:ext cx="252645" cy="222794"/>
              <a:chOff x="5850085" y="387044"/>
              <a:chExt cx="378099" cy="305652"/>
            </a:xfrm>
          </p:grpSpPr>
          <p:cxnSp>
            <p:nvCxnSpPr>
              <p:cNvPr id="178" name="Přímá spojnice 177"/>
              <p:cNvCxnSpPr/>
              <p:nvPr/>
            </p:nvCxnSpPr>
            <p:spPr>
              <a:xfrm flipV="1">
                <a:off x="5850085" y="387044"/>
                <a:ext cx="37809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9" name="Přímá spojnice 178"/>
              <p:cNvCxnSpPr/>
              <p:nvPr/>
            </p:nvCxnSpPr>
            <p:spPr>
              <a:xfrm flipH="1" flipV="1">
                <a:off x="5863455" y="387044"/>
                <a:ext cx="36472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0" name="Skupina 179"/>
            <p:cNvGrpSpPr/>
            <p:nvPr/>
          </p:nvGrpSpPr>
          <p:grpSpPr>
            <a:xfrm>
              <a:off x="5819965" y="5165082"/>
              <a:ext cx="252645" cy="222794"/>
              <a:chOff x="5850085" y="387044"/>
              <a:chExt cx="378099" cy="305652"/>
            </a:xfrm>
          </p:grpSpPr>
          <p:cxnSp>
            <p:nvCxnSpPr>
              <p:cNvPr id="181" name="Přímá spojnice 180"/>
              <p:cNvCxnSpPr/>
              <p:nvPr/>
            </p:nvCxnSpPr>
            <p:spPr>
              <a:xfrm flipV="1">
                <a:off x="5850085" y="387044"/>
                <a:ext cx="37809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2" name="Přímá spojnice 181"/>
              <p:cNvCxnSpPr/>
              <p:nvPr/>
            </p:nvCxnSpPr>
            <p:spPr>
              <a:xfrm flipH="1" flipV="1">
                <a:off x="5863455" y="387044"/>
                <a:ext cx="36472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3" name="Skupina 182"/>
            <p:cNvGrpSpPr/>
            <p:nvPr/>
          </p:nvGrpSpPr>
          <p:grpSpPr>
            <a:xfrm>
              <a:off x="6843482" y="5135691"/>
              <a:ext cx="252645" cy="222794"/>
              <a:chOff x="5850085" y="387044"/>
              <a:chExt cx="378099" cy="305652"/>
            </a:xfrm>
          </p:grpSpPr>
          <p:cxnSp>
            <p:nvCxnSpPr>
              <p:cNvPr id="184" name="Přímá spojnice 183"/>
              <p:cNvCxnSpPr/>
              <p:nvPr/>
            </p:nvCxnSpPr>
            <p:spPr>
              <a:xfrm flipV="1">
                <a:off x="5850085" y="387044"/>
                <a:ext cx="37809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5" name="Přímá spojnice 184"/>
              <p:cNvCxnSpPr/>
              <p:nvPr/>
            </p:nvCxnSpPr>
            <p:spPr>
              <a:xfrm flipH="1" flipV="1">
                <a:off x="5863455" y="387044"/>
                <a:ext cx="36472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6" name="Skupina 185"/>
            <p:cNvGrpSpPr/>
            <p:nvPr/>
          </p:nvGrpSpPr>
          <p:grpSpPr>
            <a:xfrm>
              <a:off x="7385355" y="5135691"/>
              <a:ext cx="252645" cy="222794"/>
              <a:chOff x="5850085" y="387044"/>
              <a:chExt cx="378099" cy="305652"/>
            </a:xfrm>
          </p:grpSpPr>
          <p:cxnSp>
            <p:nvCxnSpPr>
              <p:cNvPr id="187" name="Přímá spojnice 186"/>
              <p:cNvCxnSpPr/>
              <p:nvPr/>
            </p:nvCxnSpPr>
            <p:spPr>
              <a:xfrm flipV="1">
                <a:off x="5850085" y="387044"/>
                <a:ext cx="37809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8" name="Přímá spojnice 187"/>
              <p:cNvCxnSpPr/>
              <p:nvPr/>
            </p:nvCxnSpPr>
            <p:spPr>
              <a:xfrm flipH="1" flipV="1">
                <a:off x="5863455" y="387044"/>
                <a:ext cx="36472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9" name="Skupina 188"/>
            <p:cNvGrpSpPr/>
            <p:nvPr/>
          </p:nvGrpSpPr>
          <p:grpSpPr>
            <a:xfrm>
              <a:off x="7948006" y="5135691"/>
              <a:ext cx="252645" cy="222794"/>
              <a:chOff x="5850085" y="387044"/>
              <a:chExt cx="378099" cy="305652"/>
            </a:xfrm>
          </p:grpSpPr>
          <p:cxnSp>
            <p:nvCxnSpPr>
              <p:cNvPr id="190" name="Přímá spojnice 189"/>
              <p:cNvCxnSpPr/>
              <p:nvPr/>
            </p:nvCxnSpPr>
            <p:spPr>
              <a:xfrm flipV="1">
                <a:off x="5850085" y="387044"/>
                <a:ext cx="37809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1" name="Přímá spojnice 190"/>
              <p:cNvCxnSpPr/>
              <p:nvPr/>
            </p:nvCxnSpPr>
            <p:spPr>
              <a:xfrm flipH="1" flipV="1">
                <a:off x="5863455" y="387044"/>
                <a:ext cx="36472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92" name="Skupina 191"/>
            <p:cNvGrpSpPr/>
            <p:nvPr/>
          </p:nvGrpSpPr>
          <p:grpSpPr>
            <a:xfrm>
              <a:off x="8460432" y="5135691"/>
              <a:ext cx="252645" cy="222794"/>
              <a:chOff x="5850085" y="387044"/>
              <a:chExt cx="378099" cy="305652"/>
            </a:xfrm>
          </p:grpSpPr>
          <p:cxnSp>
            <p:nvCxnSpPr>
              <p:cNvPr id="193" name="Přímá spojnice 192"/>
              <p:cNvCxnSpPr/>
              <p:nvPr/>
            </p:nvCxnSpPr>
            <p:spPr>
              <a:xfrm flipV="1">
                <a:off x="5850085" y="387044"/>
                <a:ext cx="37809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4" name="Přímá spojnice 193"/>
              <p:cNvCxnSpPr/>
              <p:nvPr/>
            </p:nvCxnSpPr>
            <p:spPr>
              <a:xfrm flipH="1" flipV="1">
                <a:off x="5863455" y="387044"/>
                <a:ext cx="36472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95" name="Rovnoramenný trojúhelník 194"/>
            <p:cNvSpPr/>
            <p:nvPr/>
          </p:nvSpPr>
          <p:spPr>
            <a:xfrm>
              <a:off x="3871654" y="1560455"/>
              <a:ext cx="532758" cy="432048"/>
            </a:xfrm>
            <a:prstGeom prst="triangle">
              <a:avLst/>
            </a:prstGeom>
            <a:noFill/>
            <a:ln w="762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6" name="Rovnoramenný trojúhelník 195"/>
            <p:cNvSpPr/>
            <p:nvPr/>
          </p:nvSpPr>
          <p:spPr>
            <a:xfrm>
              <a:off x="1348873" y="1587637"/>
              <a:ext cx="532758" cy="432048"/>
            </a:xfrm>
            <a:prstGeom prst="triangle">
              <a:avLst/>
            </a:prstGeom>
            <a:noFill/>
            <a:ln w="762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7" name="Rovnoramenný trojúhelník 196"/>
            <p:cNvSpPr/>
            <p:nvPr/>
          </p:nvSpPr>
          <p:spPr>
            <a:xfrm>
              <a:off x="6655822" y="1587637"/>
              <a:ext cx="532758" cy="432048"/>
            </a:xfrm>
            <a:prstGeom prst="triangle">
              <a:avLst/>
            </a:prstGeom>
            <a:noFill/>
            <a:ln w="762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98" name="Picture 2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3777457">
              <a:off x="2483342" y="3255224"/>
              <a:ext cx="455157" cy="4346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99" name="Picture 2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3777457">
              <a:off x="3871272" y="3278546"/>
              <a:ext cx="470919" cy="44972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00" name="Picture 2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3777457">
              <a:off x="5207147" y="3267126"/>
              <a:ext cx="476515" cy="4550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01" name="Picture 2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3777457">
              <a:off x="7923555" y="3282674"/>
              <a:ext cx="480973" cy="45933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02" name="Picture 2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3777457">
              <a:off x="6640191" y="3251915"/>
              <a:ext cx="505989" cy="48322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04" name="Zaoblený obdélníkový popisek 203"/>
          <p:cNvSpPr/>
          <p:nvPr/>
        </p:nvSpPr>
        <p:spPr>
          <a:xfrm>
            <a:off x="814083" y="109435"/>
            <a:ext cx="5070903" cy="1233610"/>
          </a:xfrm>
          <a:prstGeom prst="wedgeRoundRectCallout">
            <a:avLst>
              <a:gd name="adj1" fmla="val 81148"/>
              <a:gd name="adj2" fmla="val 16313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5" name="Obdélník 204"/>
          <p:cNvSpPr/>
          <p:nvPr/>
        </p:nvSpPr>
        <p:spPr>
          <a:xfrm>
            <a:off x="776148" y="265827"/>
            <a:ext cx="4914107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/>
              <a:t>Rytmické </a:t>
            </a:r>
            <a:r>
              <a:rPr lang="cs-CZ" sz="3200" b="1" dirty="0" smtClean="0"/>
              <a:t>cvičení</a:t>
            </a:r>
            <a:endParaRPr lang="cs-CZ" sz="3200" b="1" dirty="0"/>
          </a:p>
          <a:p>
            <a:pPr algn="ctr"/>
            <a:r>
              <a:rPr lang="cs-CZ" sz="3200" b="1" dirty="0"/>
              <a:t>pro </a:t>
            </a:r>
            <a:r>
              <a:rPr lang="cs-CZ" sz="3200" b="1" dirty="0" smtClean="0"/>
              <a:t>velké hudebníky</a:t>
            </a:r>
            <a:r>
              <a:rPr lang="cs-CZ" sz="3200" b="1" dirty="0"/>
              <a:t>:</a:t>
            </a:r>
          </a:p>
          <a:p>
            <a:pPr algn="ctr"/>
            <a:endParaRPr lang="cs-CZ" sz="3200" b="1" dirty="0" smtClean="0"/>
          </a:p>
        </p:txBody>
      </p:sp>
    </p:spTree>
    <p:extLst>
      <p:ext uri="{BB962C8B-B14F-4D97-AF65-F5344CB8AC3E}">
        <p14:creationId xmlns:p14="http://schemas.microsoft.com/office/powerpoint/2010/main" val="3197055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2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20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200"/>
                                        <p:tgtEl>
                                          <p:spTgt spid="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2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" grpId="0" animBg="1"/>
      <p:bldP spid="20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466" r="100000">
                        <a14:foregroundMark x1="34469" y1="27525" x2="34469" y2="27525"/>
                        <a14:foregroundMark x1="71543" y1="27778" x2="71543" y2="27778"/>
                        <a14:foregroundMark x1="73146" y1="32071" x2="73146" y2="32071"/>
                        <a14:foregroundMark x1="66733" y1="30556" x2="66733" y2="30556"/>
                        <a14:foregroundMark x1="33066" y1="32576" x2="33066" y2="32576"/>
                        <a14:foregroundMark x1="38878" y1="31313" x2="38878" y2="313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690" y="719590"/>
            <a:ext cx="2470741" cy="196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1284486" y="5049768"/>
            <a:ext cx="494332" cy="324907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593578" y="3756074"/>
            <a:ext cx="494332" cy="324907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644008" y="5445224"/>
            <a:ext cx="494332" cy="324907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7586612" y="4911643"/>
            <a:ext cx="494332" cy="324907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5119723" y="3756073"/>
            <a:ext cx="494332" cy="324907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cxnSp>
        <p:nvCxnSpPr>
          <p:cNvPr id="11" name="Přímá spojnice 10"/>
          <p:cNvCxnSpPr>
            <a:stCxn id="12" idx="6"/>
          </p:cNvCxnSpPr>
          <p:nvPr/>
        </p:nvCxnSpPr>
        <p:spPr>
          <a:xfrm flipV="1">
            <a:off x="7576094" y="3471134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vál 11"/>
          <p:cNvSpPr/>
          <p:nvPr/>
        </p:nvSpPr>
        <p:spPr>
          <a:xfrm>
            <a:off x="7077941" y="3918526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nice 17"/>
          <p:cNvCxnSpPr>
            <a:stCxn id="19" idx="6"/>
          </p:cNvCxnSpPr>
          <p:nvPr/>
        </p:nvCxnSpPr>
        <p:spPr>
          <a:xfrm flipV="1">
            <a:off x="6551820" y="3812738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vál 18"/>
          <p:cNvSpPr/>
          <p:nvPr/>
        </p:nvSpPr>
        <p:spPr>
          <a:xfrm>
            <a:off x="6053667" y="4260130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nice 19"/>
          <p:cNvCxnSpPr>
            <a:stCxn id="21" idx="6"/>
          </p:cNvCxnSpPr>
          <p:nvPr/>
        </p:nvCxnSpPr>
        <p:spPr>
          <a:xfrm flipV="1">
            <a:off x="4062041" y="4455903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vál 20"/>
          <p:cNvSpPr/>
          <p:nvPr/>
        </p:nvSpPr>
        <p:spPr>
          <a:xfrm>
            <a:off x="3563888" y="4903295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nice 21"/>
          <p:cNvCxnSpPr>
            <a:stCxn id="23" idx="6"/>
          </p:cNvCxnSpPr>
          <p:nvPr/>
        </p:nvCxnSpPr>
        <p:spPr>
          <a:xfrm flipV="1">
            <a:off x="1519335" y="3365346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vál 22"/>
          <p:cNvSpPr/>
          <p:nvPr/>
        </p:nvSpPr>
        <p:spPr>
          <a:xfrm>
            <a:off x="1021182" y="3812738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nice 23"/>
          <p:cNvCxnSpPr>
            <a:stCxn id="25" idx="6"/>
          </p:cNvCxnSpPr>
          <p:nvPr/>
        </p:nvCxnSpPr>
        <p:spPr>
          <a:xfrm flipV="1">
            <a:off x="3076003" y="5595844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Ovál 24"/>
          <p:cNvSpPr/>
          <p:nvPr/>
        </p:nvSpPr>
        <p:spPr>
          <a:xfrm>
            <a:off x="2577850" y="6043236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" name="Přímá spojnice 25"/>
          <p:cNvCxnSpPr>
            <a:stCxn id="27" idx="6"/>
          </p:cNvCxnSpPr>
          <p:nvPr/>
        </p:nvCxnSpPr>
        <p:spPr>
          <a:xfrm flipV="1">
            <a:off x="7320689" y="5609949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Ovál 26"/>
          <p:cNvSpPr/>
          <p:nvPr/>
        </p:nvSpPr>
        <p:spPr>
          <a:xfrm>
            <a:off x="6822536" y="6057341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" name="Přímá spojnice 27"/>
          <p:cNvCxnSpPr>
            <a:stCxn id="29" idx="6"/>
          </p:cNvCxnSpPr>
          <p:nvPr/>
        </p:nvCxnSpPr>
        <p:spPr>
          <a:xfrm flipV="1">
            <a:off x="6528734" y="4827030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Ovál 28"/>
          <p:cNvSpPr/>
          <p:nvPr/>
        </p:nvSpPr>
        <p:spPr>
          <a:xfrm>
            <a:off x="6030581" y="5274422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0" name="Přímá spojnice 29"/>
          <p:cNvCxnSpPr>
            <a:stCxn id="31" idx="6"/>
          </p:cNvCxnSpPr>
          <p:nvPr/>
        </p:nvCxnSpPr>
        <p:spPr>
          <a:xfrm flipV="1">
            <a:off x="4519287" y="2679710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Ovál 30"/>
          <p:cNvSpPr/>
          <p:nvPr/>
        </p:nvSpPr>
        <p:spPr>
          <a:xfrm>
            <a:off x="4021134" y="3127102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2" name="Přímá spojnice 31"/>
          <p:cNvCxnSpPr>
            <a:stCxn id="33" idx="6"/>
          </p:cNvCxnSpPr>
          <p:nvPr/>
        </p:nvCxnSpPr>
        <p:spPr>
          <a:xfrm flipV="1">
            <a:off x="6502176" y="2704090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Ovál 32"/>
          <p:cNvSpPr/>
          <p:nvPr/>
        </p:nvSpPr>
        <p:spPr>
          <a:xfrm>
            <a:off x="6004023" y="3151482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" name="Přímá spojnice 33"/>
          <p:cNvCxnSpPr>
            <a:stCxn id="35" idx="6"/>
          </p:cNvCxnSpPr>
          <p:nvPr/>
        </p:nvCxnSpPr>
        <p:spPr>
          <a:xfrm flipV="1">
            <a:off x="3101192" y="4335399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Ovál 34"/>
          <p:cNvSpPr/>
          <p:nvPr/>
        </p:nvSpPr>
        <p:spPr>
          <a:xfrm>
            <a:off x="2603039" y="4782791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6" name="Přímá spojnice 35"/>
          <p:cNvCxnSpPr>
            <a:stCxn id="37" idx="6"/>
          </p:cNvCxnSpPr>
          <p:nvPr/>
        </p:nvCxnSpPr>
        <p:spPr>
          <a:xfrm flipV="1">
            <a:off x="1284486" y="5609949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Ovál 36"/>
          <p:cNvSpPr/>
          <p:nvPr/>
        </p:nvSpPr>
        <p:spPr>
          <a:xfrm>
            <a:off x="786333" y="6057341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8" name="Přímá spojnice 37"/>
          <p:cNvCxnSpPr>
            <a:stCxn id="39" idx="6"/>
          </p:cNvCxnSpPr>
          <p:nvPr/>
        </p:nvCxnSpPr>
        <p:spPr>
          <a:xfrm flipV="1">
            <a:off x="4311117" y="5609949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Ovál 38"/>
          <p:cNvSpPr/>
          <p:nvPr/>
        </p:nvSpPr>
        <p:spPr>
          <a:xfrm>
            <a:off x="3812964" y="6057341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0" name="Přímá spojnice 39"/>
          <p:cNvCxnSpPr>
            <a:stCxn id="41" idx="6"/>
          </p:cNvCxnSpPr>
          <p:nvPr/>
        </p:nvCxnSpPr>
        <p:spPr>
          <a:xfrm flipV="1">
            <a:off x="5047316" y="4260772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Ovál 40"/>
          <p:cNvSpPr/>
          <p:nvPr/>
        </p:nvSpPr>
        <p:spPr>
          <a:xfrm>
            <a:off x="4549163" y="4708164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2" name="Přímá spojnice 41"/>
          <p:cNvCxnSpPr>
            <a:stCxn id="43" idx="6"/>
          </p:cNvCxnSpPr>
          <p:nvPr/>
        </p:nvCxnSpPr>
        <p:spPr>
          <a:xfrm flipV="1">
            <a:off x="8579097" y="3503641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Ovál 42"/>
          <p:cNvSpPr/>
          <p:nvPr/>
        </p:nvSpPr>
        <p:spPr>
          <a:xfrm>
            <a:off x="8080944" y="3951033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4" name="Přímá spojnice 43"/>
          <p:cNvCxnSpPr>
            <a:stCxn id="45" idx="6"/>
          </p:cNvCxnSpPr>
          <p:nvPr/>
        </p:nvCxnSpPr>
        <p:spPr>
          <a:xfrm flipV="1">
            <a:off x="5865042" y="5614229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Ovál 44"/>
          <p:cNvSpPr/>
          <p:nvPr/>
        </p:nvSpPr>
        <p:spPr>
          <a:xfrm>
            <a:off x="5366889" y="6061621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2888545" y="2956300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7" name="Přímá spojnice 46"/>
          <p:cNvCxnSpPr/>
          <p:nvPr/>
        </p:nvCxnSpPr>
        <p:spPr>
          <a:xfrm flipV="1">
            <a:off x="3388532" y="2498372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>
            <a:stCxn id="49" idx="6"/>
          </p:cNvCxnSpPr>
          <p:nvPr/>
        </p:nvCxnSpPr>
        <p:spPr>
          <a:xfrm flipV="1">
            <a:off x="8637500" y="5224436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Ovál 48"/>
          <p:cNvSpPr/>
          <p:nvPr/>
        </p:nvSpPr>
        <p:spPr>
          <a:xfrm>
            <a:off x="8139347" y="5671828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3106216" y="260649"/>
            <a:ext cx="5282208" cy="1872208"/>
            <a:chOff x="3106216" y="260649"/>
            <a:chExt cx="5282208" cy="1872208"/>
          </a:xfrm>
        </p:grpSpPr>
        <p:sp>
          <p:nvSpPr>
            <p:cNvPr id="3" name="Zaoblený obdélníkový popisek 2"/>
            <p:cNvSpPr/>
            <p:nvPr/>
          </p:nvSpPr>
          <p:spPr>
            <a:xfrm>
              <a:off x="3106216" y="260649"/>
              <a:ext cx="5282208" cy="1872208"/>
            </a:xfrm>
            <a:prstGeom prst="wedgeRoundRectCallout">
              <a:avLst>
                <a:gd name="adj1" fmla="val -71010"/>
                <a:gd name="adj2" fmla="val 29198"/>
                <a:gd name="adj3" fmla="val 16667"/>
              </a:avLst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Obdélník 3"/>
            <p:cNvSpPr/>
            <p:nvPr/>
          </p:nvSpPr>
          <p:spPr>
            <a:xfrm>
              <a:off x="3147030" y="411923"/>
              <a:ext cx="5063336" cy="156966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3200" dirty="0" smtClean="0"/>
                <a:t>Noty celé zakroužkuj modře, noty půlové žlutě a noty čtvrťové červeně.</a:t>
              </a:r>
              <a:endParaRPr lang="cs-CZ" sz="3200" dirty="0"/>
            </a:p>
          </p:txBody>
        </p:sp>
        <p:sp>
          <p:nvSpPr>
            <p:cNvPr id="50" name="Ovál 49"/>
            <p:cNvSpPr/>
            <p:nvPr/>
          </p:nvSpPr>
          <p:spPr>
            <a:xfrm>
              <a:off x="5159933" y="987646"/>
              <a:ext cx="1052729" cy="418214"/>
            </a:xfrm>
            <a:prstGeom prst="ellipse">
              <a:avLst/>
            </a:prstGeom>
            <a:noFill/>
            <a:ln w="50800"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Ovál 50"/>
            <p:cNvSpPr/>
            <p:nvPr/>
          </p:nvSpPr>
          <p:spPr>
            <a:xfrm>
              <a:off x="4655064" y="1484784"/>
              <a:ext cx="1557598" cy="418214"/>
            </a:xfrm>
            <a:prstGeom prst="ellipse">
              <a:avLst/>
            </a:prstGeom>
            <a:noFill/>
            <a:ln w="508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Ovál 51"/>
            <p:cNvSpPr/>
            <p:nvPr/>
          </p:nvSpPr>
          <p:spPr>
            <a:xfrm>
              <a:off x="6660085" y="480378"/>
              <a:ext cx="1342243" cy="418214"/>
            </a:xfrm>
            <a:prstGeom prst="ellipse">
              <a:avLst/>
            </a:prstGeom>
            <a:noFill/>
            <a:ln w="50800"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443800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466" r="100000">
                        <a14:foregroundMark x1="34469" y1="27525" x2="34469" y2="27525"/>
                        <a14:foregroundMark x1="71543" y1="27778" x2="71543" y2="27778"/>
                        <a14:foregroundMark x1="73146" y1="32071" x2="73146" y2="32071"/>
                        <a14:foregroundMark x1="66733" y1="30556" x2="66733" y2="30556"/>
                        <a14:foregroundMark x1="33066" y1="32576" x2="33066" y2="32576"/>
                        <a14:foregroundMark x1="38878" y1="31313" x2="38878" y2="313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690" y="735268"/>
            <a:ext cx="2470741" cy="196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3106216" y="260649"/>
            <a:ext cx="5282208" cy="1872208"/>
          </a:xfrm>
          <a:prstGeom prst="wedgeRoundRectCallout">
            <a:avLst>
              <a:gd name="adj1" fmla="val -71010"/>
              <a:gd name="adj2" fmla="val 29198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147030" y="411923"/>
            <a:ext cx="506333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/>
              <a:t>Řešení. </a:t>
            </a:r>
            <a:r>
              <a:rPr lang="cs-CZ" sz="3200" dirty="0" smtClean="0"/>
              <a:t>Noty celé - modře, noty půlové - žlutě a </a:t>
            </a:r>
          </a:p>
          <a:p>
            <a:r>
              <a:rPr lang="cs-CZ" sz="3200" dirty="0" smtClean="0"/>
              <a:t>noty čtvrťové - červeně.</a:t>
            </a:r>
            <a:endParaRPr lang="cs-CZ" sz="3200" dirty="0"/>
          </a:p>
        </p:txBody>
      </p:sp>
      <p:sp>
        <p:nvSpPr>
          <p:cNvPr id="5" name="Ovál 4"/>
          <p:cNvSpPr/>
          <p:nvPr/>
        </p:nvSpPr>
        <p:spPr>
          <a:xfrm>
            <a:off x="1284486" y="5049768"/>
            <a:ext cx="494332" cy="324907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593578" y="3756074"/>
            <a:ext cx="494332" cy="324907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644008" y="5445224"/>
            <a:ext cx="494332" cy="324907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7586612" y="4911643"/>
            <a:ext cx="494332" cy="324907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5119723" y="3756073"/>
            <a:ext cx="494332" cy="324907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cxnSp>
        <p:nvCxnSpPr>
          <p:cNvPr id="11" name="Přímá spojnice 10"/>
          <p:cNvCxnSpPr>
            <a:stCxn id="12" idx="6"/>
          </p:cNvCxnSpPr>
          <p:nvPr/>
        </p:nvCxnSpPr>
        <p:spPr>
          <a:xfrm flipV="1">
            <a:off x="7576094" y="3471134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vál 11"/>
          <p:cNvSpPr/>
          <p:nvPr/>
        </p:nvSpPr>
        <p:spPr>
          <a:xfrm>
            <a:off x="7077941" y="3918526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nice 17"/>
          <p:cNvCxnSpPr>
            <a:stCxn id="19" idx="6"/>
          </p:cNvCxnSpPr>
          <p:nvPr/>
        </p:nvCxnSpPr>
        <p:spPr>
          <a:xfrm flipV="1">
            <a:off x="6551820" y="3812738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vál 18"/>
          <p:cNvSpPr/>
          <p:nvPr/>
        </p:nvSpPr>
        <p:spPr>
          <a:xfrm>
            <a:off x="6053667" y="4260130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nice 19"/>
          <p:cNvCxnSpPr>
            <a:stCxn id="21" idx="6"/>
          </p:cNvCxnSpPr>
          <p:nvPr/>
        </p:nvCxnSpPr>
        <p:spPr>
          <a:xfrm flipV="1">
            <a:off x="4062041" y="4455903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vál 20"/>
          <p:cNvSpPr/>
          <p:nvPr/>
        </p:nvSpPr>
        <p:spPr>
          <a:xfrm>
            <a:off x="3563888" y="4903295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nice 21"/>
          <p:cNvCxnSpPr>
            <a:stCxn id="23" idx="6"/>
          </p:cNvCxnSpPr>
          <p:nvPr/>
        </p:nvCxnSpPr>
        <p:spPr>
          <a:xfrm flipV="1">
            <a:off x="1519335" y="3365346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vál 22"/>
          <p:cNvSpPr/>
          <p:nvPr/>
        </p:nvSpPr>
        <p:spPr>
          <a:xfrm>
            <a:off x="1021182" y="3812738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nice 23"/>
          <p:cNvCxnSpPr>
            <a:stCxn id="25" idx="6"/>
          </p:cNvCxnSpPr>
          <p:nvPr/>
        </p:nvCxnSpPr>
        <p:spPr>
          <a:xfrm flipV="1">
            <a:off x="3076003" y="5595844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Ovál 24"/>
          <p:cNvSpPr/>
          <p:nvPr/>
        </p:nvSpPr>
        <p:spPr>
          <a:xfrm>
            <a:off x="2577850" y="6043236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" name="Přímá spojnice 25"/>
          <p:cNvCxnSpPr>
            <a:stCxn id="27" idx="6"/>
          </p:cNvCxnSpPr>
          <p:nvPr/>
        </p:nvCxnSpPr>
        <p:spPr>
          <a:xfrm flipV="1">
            <a:off x="7320689" y="5609949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Ovál 26"/>
          <p:cNvSpPr/>
          <p:nvPr/>
        </p:nvSpPr>
        <p:spPr>
          <a:xfrm>
            <a:off x="6822536" y="6057341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" name="Přímá spojnice 27"/>
          <p:cNvCxnSpPr>
            <a:stCxn id="29" idx="6"/>
          </p:cNvCxnSpPr>
          <p:nvPr/>
        </p:nvCxnSpPr>
        <p:spPr>
          <a:xfrm flipV="1">
            <a:off x="6528734" y="4827030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Ovál 28"/>
          <p:cNvSpPr/>
          <p:nvPr/>
        </p:nvSpPr>
        <p:spPr>
          <a:xfrm>
            <a:off x="6030581" y="5274422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0" name="Přímá spojnice 29"/>
          <p:cNvCxnSpPr>
            <a:stCxn id="31" idx="6"/>
          </p:cNvCxnSpPr>
          <p:nvPr/>
        </p:nvCxnSpPr>
        <p:spPr>
          <a:xfrm flipV="1">
            <a:off x="4519287" y="2679710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Ovál 30"/>
          <p:cNvSpPr/>
          <p:nvPr/>
        </p:nvSpPr>
        <p:spPr>
          <a:xfrm>
            <a:off x="4021134" y="3127102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2" name="Přímá spojnice 31"/>
          <p:cNvCxnSpPr>
            <a:stCxn id="33" idx="6"/>
          </p:cNvCxnSpPr>
          <p:nvPr/>
        </p:nvCxnSpPr>
        <p:spPr>
          <a:xfrm flipV="1">
            <a:off x="6502176" y="2704090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Ovál 32"/>
          <p:cNvSpPr/>
          <p:nvPr/>
        </p:nvSpPr>
        <p:spPr>
          <a:xfrm>
            <a:off x="6004023" y="3151482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" name="Přímá spojnice 33"/>
          <p:cNvCxnSpPr>
            <a:stCxn id="35" idx="6"/>
          </p:cNvCxnSpPr>
          <p:nvPr/>
        </p:nvCxnSpPr>
        <p:spPr>
          <a:xfrm flipV="1">
            <a:off x="3101192" y="4335399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Ovál 34"/>
          <p:cNvSpPr/>
          <p:nvPr/>
        </p:nvSpPr>
        <p:spPr>
          <a:xfrm>
            <a:off x="2603039" y="4782791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6" name="Přímá spojnice 35"/>
          <p:cNvCxnSpPr>
            <a:stCxn id="37" idx="6"/>
          </p:cNvCxnSpPr>
          <p:nvPr/>
        </p:nvCxnSpPr>
        <p:spPr>
          <a:xfrm flipV="1">
            <a:off x="1284486" y="5609949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Ovál 36"/>
          <p:cNvSpPr/>
          <p:nvPr/>
        </p:nvSpPr>
        <p:spPr>
          <a:xfrm>
            <a:off x="786333" y="6057341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8" name="Přímá spojnice 37"/>
          <p:cNvCxnSpPr>
            <a:stCxn id="39" idx="6"/>
          </p:cNvCxnSpPr>
          <p:nvPr/>
        </p:nvCxnSpPr>
        <p:spPr>
          <a:xfrm flipV="1">
            <a:off x="4311117" y="5609949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Ovál 38"/>
          <p:cNvSpPr/>
          <p:nvPr/>
        </p:nvSpPr>
        <p:spPr>
          <a:xfrm>
            <a:off x="3812964" y="6057341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0" name="Přímá spojnice 39"/>
          <p:cNvCxnSpPr>
            <a:stCxn id="41" idx="6"/>
          </p:cNvCxnSpPr>
          <p:nvPr/>
        </p:nvCxnSpPr>
        <p:spPr>
          <a:xfrm flipV="1">
            <a:off x="5047316" y="4260772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Ovál 40"/>
          <p:cNvSpPr/>
          <p:nvPr/>
        </p:nvSpPr>
        <p:spPr>
          <a:xfrm>
            <a:off x="4549163" y="4708164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2" name="Přímá spojnice 41"/>
          <p:cNvCxnSpPr>
            <a:stCxn id="43" idx="6"/>
          </p:cNvCxnSpPr>
          <p:nvPr/>
        </p:nvCxnSpPr>
        <p:spPr>
          <a:xfrm flipV="1">
            <a:off x="8579097" y="3503641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Ovál 42"/>
          <p:cNvSpPr/>
          <p:nvPr/>
        </p:nvSpPr>
        <p:spPr>
          <a:xfrm>
            <a:off x="8080944" y="3951033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4" name="Přímá spojnice 43"/>
          <p:cNvCxnSpPr>
            <a:stCxn id="45" idx="6"/>
          </p:cNvCxnSpPr>
          <p:nvPr/>
        </p:nvCxnSpPr>
        <p:spPr>
          <a:xfrm flipV="1">
            <a:off x="5865042" y="5614229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Ovál 44"/>
          <p:cNvSpPr/>
          <p:nvPr/>
        </p:nvSpPr>
        <p:spPr>
          <a:xfrm>
            <a:off x="5366889" y="6061621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2888545" y="2956300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7" name="Přímá spojnice 46"/>
          <p:cNvCxnSpPr/>
          <p:nvPr/>
        </p:nvCxnSpPr>
        <p:spPr>
          <a:xfrm flipV="1">
            <a:off x="3388532" y="2498372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>
            <a:stCxn id="49" idx="6"/>
          </p:cNvCxnSpPr>
          <p:nvPr/>
        </p:nvCxnSpPr>
        <p:spPr>
          <a:xfrm flipV="1">
            <a:off x="8637500" y="5224436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Ovál 48"/>
          <p:cNvSpPr/>
          <p:nvPr/>
        </p:nvSpPr>
        <p:spPr>
          <a:xfrm>
            <a:off x="8139347" y="5671828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3891094" y="2507236"/>
            <a:ext cx="758231" cy="1125184"/>
          </a:xfrm>
          <a:prstGeom prst="ellipse">
            <a:avLst/>
          </a:prstGeom>
          <a:noFill/>
          <a:ln w="508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915888" y="3193482"/>
            <a:ext cx="758231" cy="1125184"/>
          </a:xfrm>
          <a:prstGeom prst="ellipse">
            <a:avLst/>
          </a:prstGeom>
          <a:noFill/>
          <a:ln w="508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2472999" y="5450840"/>
            <a:ext cx="758231" cy="1125184"/>
          </a:xfrm>
          <a:prstGeom prst="ellipse">
            <a:avLst/>
          </a:prstGeom>
          <a:noFill/>
          <a:ln w="508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vál 52"/>
          <p:cNvSpPr/>
          <p:nvPr/>
        </p:nvSpPr>
        <p:spPr>
          <a:xfrm>
            <a:off x="3449321" y="4303550"/>
            <a:ext cx="758231" cy="1125184"/>
          </a:xfrm>
          <a:prstGeom prst="ellipse">
            <a:avLst/>
          </a:prstGeom>
          <a:noFill/>
          <a:ln w="508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vál 53"/>
          <p:cNvSpPr/>
          <p:nvPr/>
        </p:nvSpPr>
        <p:spPr>
          <a:xfrm>
            <a:off x="5923627" y="4702426"/>
            <a:ext cx="758231" cy="1125184"/>
          </a:xfrm>
          <a:prstGeom prst="ellipse">
            <a:avLst/>
          </a:prstGeom>
          <a:noFill/>
          <a:ln w="508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vál 54"/>
          <p:cNvSpPr/>
          <p:nvPr/>
        </p:nvSpPr>
        <p:spPr>
          <a:xfrm>
            <a:off x="5923627" y="3657607"/>
            <a:ext cx="758231" cy="1125184"/>
          </a:xfrm>
          <a:prstGeom prst="ellipse">
            <a:avLst/>
          </a:prstGeom>
          <a:noFill/>
          <a:ln w="508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vál 55"/>
          <p:cNvSpPr/>
          <p:nvPr/>
        </p:nvSpPr>
        <p:spPr>
          <a:xfrm>
            <a:off x="6941573" y="3397699"/>
            <a:ext cx="758231" cy="1125184"/>
          </a:xfrm>
          <a:prstGeom prst="ellipse">
            <a:avLst/>
          </a:prstGeom>
          <a:noFill/>
          <a:ln w="508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vál 56"/>
          <p:cNvSpPr/>
          <p:nvPr/>
        </p:nvSpPr>
        <p:spPr>
          <a:xfrm>
            <a:off x="6698825" y="5374675"/>
            <a:ext cx="758231" cy="1125184"/>
          </a:xfrm>
          <a:prstGeom prst="ellipse">
            <a:avLst/>
          </a:prstGeom>
          <a:noFill/>
          <a:ln w="508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2480108" y="3632420"/>
            <a:ext cx="744014" cy="626912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1159645" y="4903295"/>
            <a:ext cx="744014" cy="626912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4994882" y="3632420"/>
            <a:ext cx="744014" cy="626912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4553519" y="5296493"/>
            <a:ext cx="744014" cy="626912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7457056" y="4747763"/>
            <a:ext cx="744014" cy="626912"/>
          </a:xfrm>
          <a:prstGeom prst="ellipse">
            <a:avLst/>
          </a:prstGeom>
          <a:noFill/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2787011" y="2401337"/>
            <a:ext cx="736962" cy="1005269"/>
          </a:xfrm>
          <a:prstGeom prst="ellipse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vál 72"/>
          <p:cNvSpPr/>
          <p:nvPr/>
        </p:nvSpPr>
        <p:spPr>
          <a:xfrm>
            <a:off x="5460420" y="987646"/>
            <a:ext cx="901511" cy="418214"/>
          </a:xfrm>
          <a:prstGeom prst="ellipse">
            <a:avLst/>
          </a:prstGeom>
          <a:noFill/>
          <a:ln w="508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74" name="Ovál 73"/>
          <p:cNvSpPr/>
          <p:nvPr/>
        </p:nvSpPr>
        <p:spPr>
          <a:xfrm>
            <a:off x="5678698" y="1484784"/>
            <a:ext cx="1557598" cy="418214"/>
          </a:xfrm>
          <a:prstGeom prst="ellipse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74"/>
          <p:cNvSpPr/>
          <p:nvPr/>
        </p:nvSpPr>
        <p:spPr>
          <a:xfrm>
            <a:off x="6279657" y="476672"/>
            <a:ext cx="1342243" cy="418214"/>
          </a:xfrm>
          <a:prstGeom prst="ellipse">
            <a:avLst/>
          </a:prstGeom>
          <a:noFill/>
          <a:ln w="508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vál 76"/>
          <p:cNvSpPr/>
          <p:nvPr/>
        </p:nvSpPr>
        <p:spPr>
          <a:xfrm>
            <a:off x="5865042" y="2609580"/>
            <a:ext cx="736962" cy="1015369"/>
          </a:xfrm>
          <a:prstGeom prst="ellipse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vál 77"/>
          <p:cNvSpPr/>
          <p:nvPr/>
        </p:nvSpPr>
        <p:spPr>
          <a:xfrm>
            <a:off x="7961539" y="3455180"/>
            <a:ext cx="736962" cy="1015369"/>
          </a:xfrm>
          <a:prstGeom prst="ellipse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vál 78"/>
          <p:cNvSpPr/>
          <p:nvPr/>
        </p:nvSpPr>
        <p:spPr>
          <a:xfrm>
            <a:off x="8049985" y="5120959"/>
            <a:ext cx="736962" cy="1015369"/>
          </a:xfrm>
          <a:prstGeom prst="ellipse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vál 79"/>
          <p:cNvSpPr/>
          <p:nvPr/>
        </p:nvSpPr>
        <p:spPr>
          <a:xfrm>
            <a:off x="5247484" y="5590198"/>
            <a:ext cx="736962" cy="1015369"/>
          </a:xfrm>
          <a:prstGeom prst="ellipse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vál 80"/>
          <p:cNvSpPr/>
          <p:nvPr/>
        </p:nvSpPr>
        <p:spPr>
          <a:xfrm>
            <a:off x="3739411" y="5568545"/>
            <a:ext cx="736962" cy="1015369"/>
          </a:xfrm>
          <a:prstGeom prst="ellipse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vál 81"/>
          <p:cNvSpPr/>
          <p:nvPr/>
        </p:nvSpPr>
        <p:spPr>
          <a:xfrm>
            <a:off x="2520064" y="4275106"/>
            <a:ext cx="736962" cy="1015369"/>
          </a:xfrm>
          <a:prstGeom prst="ellipse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3" name="Ovál 82"/>
          <p:cNvSpPr/>
          <p:nvPr/>
        </p:nvSpPr>
        <p:spPr>
          <a:xfrm>
            <a:off x="666928" y="5628643"/>
            <a:ext cx="736962" cy="1015369"/>
          </a:xfrm>
          <a:prstGeom prst="ellipse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vál 83"/>
          <p:cNvSpPr/>
          <p:nvPr/>
        </p:nvSpPr>
        <p:spPr>
          <a:xfrm>
            <a:off x="4476373" y="4215572"/>
            <a:ext cx="736962" cy="1015369"/>
          </a:xfrm>
          <a:prstGeom prst="ellipse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4758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 txBox="1">
            <a:spLocks/>
          </p:cNvSpPr>
          <p:nvPr/>
        </p:nvSpPr>
        <p:spPr>
          <a:xfrm>
            <a:off x="317102" y="908720"/>
            <a:ext cx="8568952" cy="16561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Font typeface="Arial" pitchFamily="34" charset="0"/>
              <a:buNone/>
            </a:pPr>
            <a:r>
              <a:rPr lang="cs-CZ" sz="3200" dirty="0" smtClean="0"/>
              <a:t>Zdroje:</a:t>
            </a:r>
          </a:p>
          <a:p>
            <a:pPr marL="45720" indent="0">
              <a:buFont typeface="Arial" pitchFamily="34" charset="0"/>
              <a:buNone/>
            </a:pPr>
            <a:r>
              <a:rPr lang="cs-CZ" sz="3200" dirty="0" smtClean="0"/>
              <a:t>Kliparty </a:t>
            </a:r>
            <a:r>
              <a:rPr lang="cs-CZ" sz="3200" dirty="0" smtClean="0">
                <a:cs typeface="Times New Roman" pitchFamily="18" charset="0"/>
              </a:rPr>
              <a:t>www.office.microsoft.com</a:t>
            </a:r>
          </a:p>
          <a:p>
            <a:pPr marL="45720" indent="0">
              <a:buFont typeface="Arial" pitchFamily="34" charset="0"/>
              <a:buNone/>
            </a:pPr>
            <a:r>
              <a:rPr lang="cs-CZ" sz="3200" dirty="0" smtClean="0">
                <a:cs typeface="Times New Roman" pitchFamily="18" charset="0"/>
              </a:rPr>
              <a:t>Říkanky: autorka prezentace</a:t>
            </a:r>
            <a:endParaRPr lang="cs-CZ" sz="3200" dirty="0"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4708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5559</TotalTime>
  <Words>794</Words>
  <Application>Microsoft Office PowerPoint</Application>
  <PresentationFormat>Předvádění na obrazovce (4:3)</PresentationFormat>
  <Paragraphs>202</Paragraphs>
  <Slides>19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Aerodynamika</vt:lpstr>
      <vt:lpstr>1_Motiv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Nota čtvrťová</dc:title>
  <dc:creator>Renata Florianová</dc:creator>
  <cp:lastModifiedBy>Renata Florianová</cp:lastModifiedBy>
  <cp:revision>398</cp:revision>
  <cp:lastPrinted>2013-04-27T19:23:24Z</cp:lastPrinted>
  <dcterms:created xsi:type="dcterms:W3CDTF">2013-03-11T06:57:35Z</dcterms:created>
  <dcterms:modified xsi:type="dcterms:W3CDTF">2013-04-28T10:45:14Z</dcterms:modified>
</cp:coreProperties>
</file>