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0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C241D4E-65E8-42E8-B87F-6180F1846AD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C78A5FE-2C4A-44AD-98D1-4781502D83F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7560840" cy="1152128"/>
          </a:xfrm>
        </p:spPr>
        <p:txBody>
          <a:bodyPr>
            <a:noAutofit/>
          </a:bodyPr>
          <a:lstStyle/>
          <a:p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12776"/>
            <a:ext cx="8208912" cy="3012366"/>
          </a:xfrm>
        </p:spPr>
        <p:txBody>
          <a:bodyPr>
            <a:normAutofit/>
          </a:bodyPr>
          <a:lstStyle/>
          <a:p>
            <a:pPr algn="l"/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225425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2276872"/>
            <a:ext cx="81369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000031" y="3789040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503" y="5903893"/>
            <a:ext cx="91439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20-39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pomáháme živočichům</a:t>
            </a:r>
            <a:endParaRPr lang="cs-CZ" sz="2800" b="1" dirty="0">
              <a:solidFill>
                <a:srgbClr val="00009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0271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7560840" cy="115212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Pomáháme živočichům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12776"/>
            <a:ext cx="8208912" cy="301236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zimu volně žijící živočichy přikrmujeme, tím jím pomáháme lépe přečkat zimu.</a:t>
            </a:r>
          </a:p>
          <a:p>
            <a:pPr algn="l"/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Ptákům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dáváme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olejnatá semena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lůj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žaludy, rozinky.</a:t>
            </a:r>
          </a:p>
          <a:p>
            <a:pPr algn="l"/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Lesní býložravé zvěři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plníme krmelce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senem, kaštany, žaludy, šípky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jinými lesními plody.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360021"/>
            <a:ext cx="2808312" cy="23774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365104"/>
            <a:ext cx="2808312" cy="23774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840" y="4354938"/>
            <a:ext cx="2808312" cy="238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17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8352928" cy="6192688"/>
          </a:xfrm>
        </p:spPr>
      </p:pic>
      <p:sp>
        <p:nvSpPr>
          <p:cNvPr id="5" name="TextovéPole 4"/>
          <p:cNvSpPr txBox="1"/>
          <p:nvPr/>
        </p:nvSpPr>
        <p:spPr>
          <a:xfrm>
            <a:off x="971600" y="4149080"/>
            <a:ext cx="1403654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 černý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728" y="5491513"/>
            <a:ext cx="2249398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Pěnkava</a:t>
            </a:r>
            <a:r>
              <a:rPr lang="cs-CZ" sz="2400" b="1" dirty="0" smtClean="0"/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5293502"/>
            <a:ext cx="2067169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Vrabec domácí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5252" y="3702223"/>
            <a:ext cx="2325124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Sýkora modřinka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67744" y="2334071"/>
            <a:ext cx="2140330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Sýkora koňadra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907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Použité obrázky: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 </a:t>
            </a:r>
            <a:r>
              <a:rPr lang="cs-CZ" dirty="0"/>
              <a:t>KOŠKOVÁ, S</a:t>
            </a:r>
            <a:r>
              <a:rPr lang="cs-CZ" dirty="0" smtClean="0"/>
              <a:t>.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en-US" smtClean="0"/>
              <a:t>[</a:t>
            </a:r>
            <a:r>
              <a:rPr lang="cs-CZ" dirty="0"/>
              <a:t>2</a:t>
            </a:r>
            <a:r>
              <a:rPr lang="en-US" dirty="0" smtClean="0"/>
              <a:t>] </a:t>
            </a:r>
            <a:r>
              <a:rPr lang="cs-CZ" dirty="0"/>
              <a:t>ŠTIKOVÁ, V.: </a:t>
            </a:r>
            <a:r>
              <a:rPr lang="cs-CZ" dirty="0" smtClean="0"/>
              <a:t>Přírodověda 4. Brno</a:t>
            </a:r>
            <a:r>
              <a:rPr lang="cs-CZ" dirty="0"/>
              <a:t>, Nová škola, </a:t>
            </a:r>
            <a:r>
              <a:rPr lang="cs-CZ" dirty="0" smtClean="0"/>
              <a:t>2005. </a:t>
            </a:r>
            <a:r>
              <a:rPr lang="cs-CZ" dirty="0"/>
              <a:t>ISBN </a:t>
            </a:r>
            <a:r>
              <a:rPr lang="cs-CZ" dirty="0" smtClean="0"/>
              <a:t>80-7289-052-2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24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36</TotalTime>
  <Words>103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YamatoPainting</vt:lpstr>
      <vt:lpstr>Prezentace aplikace PowerPoint</vt:lpstr>
      <vt:lpstr>Pomáháme živočichům</vt:lpstr>
      <vt:lpstr>Prezentace aplikace PowerPoint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Stanislava Košková</dc:creator>
  <cp:lastModifiedBy>Stanislava Košková</cp:lastModifiedBy>
  <cp:revision>16</cp:revision>
  <dcterms:created xsi:type="dcterms:W3CDTF">2011-07-27T12:55:21Z</dcterms:created>
  <dcterms:modified xsi:type="dcterms:W3CDTF">2012-03-05T10:19:51Z</dcterms:modified>
</cp:coreProperties>
</file>