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2" r:id="rId6"/>
    <p:sldId id="266" r:id="rId7"/>
    <p:sldId id="263" r:id="rId8"/>
    <p:sldId id="264" r:id="rId9"/>
    <p:sldId id="265" r:id="rId10"/>
    <p:sldId id="267" r:id="rId11"/>
    <p:sldId id="268" r:id="rId12"/>
    <p:sldId id="269" r:id="rId13"/>
    <p:sldId id="272" r:id="rId14"/>
    <p:sldId id="275" r:id="rId15"/>
    <p:sldId id="26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06AEA7F-0457-465A-90C0-AC5712F84819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CABCE61-E6EE-4F7F-B08C-BEAD1A6DEF29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zena-in.cz/media/2012/08/27/sus1.jpg" TargetMode="External"/><Relationship Id="rId13" Type="http://schemas.openxmlformats.org/officeDocument/2006/relationships/hyperlink" Target="http://www.fitstyl.cz/pre_img/maly/v_965_965_piskoty_pims.jpg" TargetMode="External"/><Relationship Id="rId18" Type="http://schemas.openxmlformats.org/officeDocument/2006/relationships/hyperlink" Target="http://static.akcniceny.cz/foto/vyrobky/718500/718422.jpg" TargetMode="External"/><Relationship Id="rId3" Type="http://schemas.openxmlformats.org/officeDocument/2006/relationships/hyperlink" Target="http://online.officedepot.sk/Data/imagesdata/Pap_SK/Katalog/Picture/large/763_045.jpg" TargetMode="External"/><Relationship Id="rId21" Type="http://schemas.openxmlformats.org/officeDocument/2006/relationships/hyperlink" Target="http://static.zlacnene.sk/foto/vyrobky/221000/220884.jpg" TargetMode="External"/><Relationship Id="rId7" Type="http://schemas.openxmlformats.org/officeDocument/2006/relationships/hyperlink" Target="http://im9.cz/iR/importprodukt-orig/5f9/5f913195cd9a8d7167204e68e7ff5948.jpg" TargetMode="External"/><Relationship Id="rId12" Type="http://schemas.openxmlformats.org/officeDocument/2006/relationships/hyperlink" Target="http://www.biscuit-pernik.cz/image/g2/piskoty.jpg" TargetMode="External"/><Relationship Id="rId17" Type="http://schemas.openxmlformats.org/officeDocument/2006/relationships/hyperlink" Target="http://static.akcniceny.cz/foto/vyrobky/802000/801922.jpg" TargetMode="External"/><Relationship Id="rId2" Type="http://schemas.openxmlformats.org/officeDocument/2006/relationships/hyperlink" Target="http://online.officedepot.sk/Data/imagesdata/Pap_SK/Katalog/Picture/large/304_500.jpg" TargetMode="External"/><Relationship Id="rId16" Type="http://schemas.openxmlformats.org/officeDocument/2006/relationships/hyperlink" Target="http://static.akcniceny.cz/foto/vyrobky/443750/443643.jpg" TargetMode="External"/><Relationship Id="rId20" Type="http://schemas.openxmlformats.org/officeDocument/2006/relationships/hyperlink" Target="http://www.arc.sk/userfiles/bebe_club_maslove_140.210510_084700_1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nline.officedepot.sk/Data/imagesdata/Pap_SK/Katalog/Picture/large/332_655.jpg" TargetMode="External"/><Relationship Id="rId11" Type="http://schemas.openxmlformats.org/officeDocument/2006/relationships/hyperlink" Target="http://nd03.jxs.cz/142/864/ff0d192315_62881028_o2.jpg" TargetMode="External"/><Relationship Id="rId5" Type="http://schemas.openxmlformats.org/officeDocument/2006/relationships/hyperlink" Target="http://online.officedepot.sk/Data/imagesdata/Pap_SK/Katalog/Picture/large/556_469.jpg" TargetMode="External"/><Relationship Id="rId15" Type="http://schemas.openxmlformats.org/officeDocument/2006/relationships/hyperlink" Target="http://static.akcniceny.cz/foto/vyrobky/345250/345083.jpg" TargetMode="External"/><Relationship Id="rId23" Type="http://schemas.openxmlformats.org/officeDocument/2006/relationships/hyperlink" Target="http://www.ceskolipsko.info/galerie/obrazky/imager.php?img=99394&amp;x=800&amp;y=416&amp;hash=1dd6debf184768eadb06cf223c87231c" TargetMode="External"/><Relationship Id="rId10" Type="http://schemas.openxmlformats.org/officeDocument/2006/relationships/hyperlink" Target="http://static.akcniceny.cz/foto/vyrobky/789750/789673.jpg" TargetMode="External"/><Relationship Id="rId19" Type="http://schemas.openxmlformats.org/officeDocument/2006/relationships/hyperlink" Target="http://media0.webgarden.cz/images/media0:5103761bc3938.jpg/ku%C5%99%C3%A1tka.JPG" TargetMode="External"/><Relationship Id="rId4" Type="http://schemas.openxmlformats.org/officeDocument/2006/relationships/hyperlink" Target="http://online.officedepot.sk/Data/imagesdata/Pap_SK/Katalog/Picture/large/CZ_99968_C530400.jpg" TargetMode="External"/><Relationship Id="rId9" Type="http://schemas.openxmlformats.org/officeDocument/2006/relationships/hyperlink" Target="http://www.helap.cz/115002110-8815-large/susenky-karamelove-ke-kave-lotus-120g-16-ks.jpg" TargetMode="External"/><Relationship Id="rId14" Type="http://schemas.openxmlformats.org/officeDocument/2006/relationships/hyperlink" Target="http://static.akcniceny.cz/foto/vyrobky/645750/645571.jpg" TargetMode="External"/><Relationship Id="rId22" Type="http://schemas.openxmlformats.org/officeDocument/2006/relationships/hyperlink" Target="http://cukrovinky.info/wp-content/uploads/2012/03/zlate-derby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835696" y="809219"/>
            <a:ext cx="6923112" cy="852704"/>
          </a:xfrm>
        </p:spPr>
        <p:txBody>
          <a:bodyPr/>
          <a:lstStyle/>
          <a:p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20480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DIGITÁLNÍ UČEBNÍ </a:t>
            </a:r>
            <a:r>
              <a:rPr lang="cs-CZ" sz="44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MATERIÁL</a:t>
            </a:r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938213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956" y="6074838"/>
            <a:ext cx="3822700" cy="764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2276872"/>
            <a:ext cx="7778750" cy="3797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702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692696"/>
            <a:ext cx="7851648" cy="1800200"/>
          </a:xfrm>
        </p:spPr>
        <p:txBody>
          <a:bodyPr/>
          <a:lstStyle/>
          <a:p>
            <a:pPr algn="ctr"/>
            <a:r>
              <a:rPr lang="cs-CZ" sz="9600" dirty="0">
                <a:solidFill>
                  <a:srgbClr val="04617B">
                    <a:lumMod val="60000"/>
                    <a:lumOff val="40000"/>
                  </a:srgbClr>
                </a:solidFill>
                <a:latin typeface="Algerian" pitchFamily="82" charset="0"/>
              </a:rPr>
              <a:t>SUŠENKY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968" y="3333750"/>
            <a:ext cx="4381500" cy="316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2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96144"/>
          </a:xfrm>
        </p:spPr>
        <p:txBody>
          <a:bodyPr>
            <a:noAutofit/>
          </a:bodyPr>
          <a:lstStyle/>
          <a:p>
            <a:r>
              <a:rPr lang="cs-CZ" sz="4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ROZDĚLENÍ  PODLE ZPŮSOBY  </a:t>
            </a:r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VÝROBY 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373216"/>
          </a:xfrm>
        </p:spPr>
        <p:txBody>
          <a:bodyPr>
            <a:normAutofit/>
          </a:bodyPr>
          <a:lstStyle/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Výrobky  vypichované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tvarované vypichováním z   tenkého plátu těsta - DISCO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Výrobky  řezané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protlačované těsto různými otvory tvořítek se seřezává na požadovanou velikost – ESÍČKA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Výrobky lisované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těsto se lisuje do tvořítek a forem- LISOVANÁ SMĚS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Výrobky drezírované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řídké těsto se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vstříkává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na plech nebo do forem –       PIŠKOTY</a:t>
            </a:r>
            <a:endParaRPr lang="cs-CZ" sz="2000" i="1" u="sng" dirty="0">
              <a:solidFill>
                <a:srgbClr val="0F6FC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Výrobky s náplní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DISKÍTO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Výrobky s čokoládou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PiM´s</a:t>
            </a:r>
            <a:endParaRPr lang="cs-CZ" sz="2000" i="1" u="sng" dirty="0">
              <a:solidFill>
                <a:srgbClr val="0F6FC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Výrobky máčené a </a:t>
            </a:r>
            <a:r>
              <a:rPr lang="cs-CZ" sz="2000" i="1" u="sng" dirty="0" err="1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polomáčené</a:t>
            </a: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 čokoládovou polevou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Výrobky plněné </a:t>
            </a:r>
            <a:r>
              <a:rPr lang="cs-CZ" sz="2000" dirty="0">
                <a:solidFill>
                  <a:srgbClr val="DBF5F9">
                    <a:lumMod val="25000"/>
                  </a:srgb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 náplní: vanilkovou, čokoládovou….</a:t>
            </a: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endParaRPr lang="cs-CZ" sz="2000" i="1" u="sng" dirty="0">
              <a:solidFill>
                <a:srgbClr val="0F6FC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0BD0D9"/>
              </a:buClr>
              <a:buFont typeface="Wingdings" pitchFamily="2" charset="2"/>
              <a:buChar char="v"/>
              <a:defRPr/>
            </a:pP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i="1" u="sng" dirty="0">
                <a:solidFill>
                  <a:srgbClr val="0F6FC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Cukrované  suchary 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–/</a:t>
            </a:r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JEMNÉ PEČIVO</a:t>
            </a:r>
            <a:r>
              <a:rPr lang="cs-CZ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/ po opražení obalované v cukru –LOMNICKÝ SUCHAR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32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VYPICHOVANÉ  SUŠENKY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61048"/>
            <a:ext cx="3810000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104" y="2780928"/>
            <a:ext cx="381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54560"/>
            <a:ext cx="2857500" cy="1860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690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SUŠENKY  LISOVANÉ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88840"/>
            <a:ext cx="3511848" cy="4659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87057"/>
            <a:ext cx="4225652" cy="1643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745" y="2276872"/>
            <a:ext cx="23812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620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SUŠENKY  ŘEZANÉ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48880"/>
            <a:ext cx="381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30219"/>
            <a:ext cx="4384442" cy="4384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418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2232248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DREZÍROVANÉ-</a:t>
            </a:r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VSTŘIKOVANÉ  </a:t>
            </a:r>
            <a:r>
              <a:rPr lang="cs-CZ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 PLECH</a:t>
            </a: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43606"/>
            <a:ext cx="8147248" cy="4680994"/>
          </a:xfrm>
        </p:spPr>
        <p:txBody>
          <a:bodyPr/>
          <a:lstStyle/>
          <a:p>
            <a:pPr marL="0" indent="0">
              <a:buNone/>
            </a:pPr>
            <a:endParaRPr lang="cs-CZ" sz="3600" b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PIŠKOTY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425" y="1643606"/>
            <a:ext cx="2695575" cy="269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87254"/>
            <a:ext cx="2736304" cy="179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88840"/>
            <a:ext cx="3048000" cy="405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61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PIŠKOTY  PLNĚNÉ  A  POLOMÁČENÉ  V ČOKOLÁDĚ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273052"/>
            <a:ext cx="60579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093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87220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SUŠENKY – </a:t>
            </a:r>
            <a:b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 NÁPLNÍ  A  S  ČOKOLÁDOU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80928"/>
            <a:ext cx="2857500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40968"/>
            <a:ext cx="333375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955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224136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SUŠENKY  S  ČOKOLÁDOU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6081155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57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SUŠENKY  POLOMÁČENÉ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b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  </a:t>
            </a:r>
            <a:r>
              <a:rPr lang="cs-C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ČOKOLÁDĚ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36912"/>
            <a:ext cx="381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976" y="1702321"/>
            <a:ext cx="2695575" cy="269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27584" y="2204864"/>
            <a:ext cx="6984776" cy="352839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547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52128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SUŠENKY  PLNĚNÉ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11388"/>
            <a:ext cx="38100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388" y="2132856"/>
            <a:ext cx="2857500" cy="269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164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CUKROVANÉ  SUCHARY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fontAlgn="base">
              <a:spcAft>
                <a:spcPct val="0"/>
              </a:spcAft>
              <a:buClr>
                <a:srgbClr val="0BD0D9"/>
              </a:buClr>
              <a:buNone/>
              <a:defRPr/>
            </a:pP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JEMNÉ 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PEČIVO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po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opražení obalované v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cukru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defRPr/>
            </a:pP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LOMNICKÝ SUCHAR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defRPr/>
            </a:pP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DIETNÍ SUCHARY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76" y="3501008"/>
            <a:ext cx="7620000" cy="3259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232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online.officedepot.sk/Data/imagesdata/Pap_SK/Katalog/Picture/large/304_500.jpg</a:t>
            </a:r>
            <a:endParaRPr lang="cs-CZ" sz="1200" dirty="0" smtClean="0"/>
          </a:p>
          <a:p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online.officedepot.sk/Data/imagesdata/Pap_SK/Katalog/Picture/large/763_045.jpg</a:t>
            </a:r>
            <a:endParaRPr lang="cs-CZ" sz="1200" dirty="0" smtClean="0"/>
          </a:p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online.officedepot.sk/Data/imagesdata/Pap_SK/Katalog/Picture/large/CZ_99968_C530400.jpg</a:t>
            </a:r>
            <a:endParaRPr lang="cs-CZ" sz="1200" dirty="0" smtClean="0"/>
          </a:p>
          <a:p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online.officedepot.sk/Data/imagesdata/Pap_SK/Katalog/Picture/large/556_469.jpg</a:t>
            </a:r>
            <a:endParaRPr lang="cs-CZ" sz="1200" dirty="0" smtClean="0"/>
          </a:p>
          <a:p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online.officedepot.sk/Data/imagesdata/Pap_SK/Katalog/Picture/large/332_655.jpg</a:t>
            </a:r>
            <a:endParaRPr lang="cs-CZ" sz="1200" dirty="0" smtClean="0"/>
          </a:p>
          <a:p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im9.cz/iR/importprodukt-orig/5f9/5f913195cd9a8d7167204e68e7ff5948.jpg</a:t>
            </a:r>
            <a:endParaRPr lang="cs-CZ" sz="1200" dirty="0" smtClean="0"/>
          </a:p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zena-in.cz/media/2012/08/27/sus1.jpg</a:t>
            </a:r>
            <a:endParaRPr lang="cs-CZ" sz="1200" dirty="0" smtClean="0"/>
          </a:p>
          <a:p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www.helap.cz/115002110-8815-large/susenky-karamelove-ke-kave-lotus-120g-16-ks.jpg</a:t>
            </a:r>
            <a:endParaRPr lang="cs-CZ" sz="1200" dirty="0" smtClean="0"/>
          </a:p>
          <a:p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static.akcniceny.cz/foto/vyrobky/789750/789673.jpg</a:t>
            </a:r>
            <a:endParaRPr lang="cs-CZ" sz="1200" dirty="0" smtClean="0"/>
          </a:p>
          <a:p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nd03.jxs.cz/142/864/ff0d192315_62881028_o2.jpg</a:t>
            </a:r>
            <a:endParaRPr lang="cs-CZ" sz="1200" dirty="0" smtClean="0"/>
          </a:p>
          <a:p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www.biscuit-pernik.cz/image/g2/piskoty.jpg</a:t>
            </a:r>
            <a:endParaRPr lang="cs-CZ" sz="1200" dirty="0" smtClean="0"/>
          </a:p>
          <a:p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www.fitstyl.cz/pre_img/maly/v_965_965_piskoty_pims.jpg</a:t>
            </a:r>
            <a:endParaRPr lang="cs-CZ" sz="1200" dirty="0" smtClean="0"/>
          </a:p>
          <a:p>
            <a:r>
              <a:rPr lang="cs-CZ" sz="1200" dirty="0">
                <a:hlinkClick r:id="rId14"/>
              </a:rPr>
              <a:t>http://</a:t>
            </a:r>
            <a:r>
              <a:rPr lang="cs-CZ" sz="1200" dirty="0" smtClean="0">
                <a:hlinkClick r:id="rId14"/>
              </a:rPr>
              <a:t>static.akcniceny.cz/foto/vyrobky/645750/645571.jpg</a:t>
            </a:r>
            <a:endParaRPr lang="cs-CZ" sz="1200" dirty="0" smtClean="0"/>
          </a:p>
          <a:p>
            <a:r>
              <a:rPr lang="cs-CZ" sz="1200" dirty="0">
                <a:hlinkClick r:id="rId15"/>
              </a:rPr>
              <a:t>http://</a:t>
            </a:r>
            <a:r>
              <a:rPr lang="cs-CZ" sz="1200" dirty="0" smtClean="0">
                <a:hlinkClick r:id="rId15"/>
              </a:rPr>
              <a:t>static.akcniceny.cz/foto/vyrobky/345250/345083.jpg</a:t>
            </a:r>
            <a:endParaRPr lang="cs-CZ" sz="1200" dirty="0" smtClean="0"/>
          </a:p>
          <a:p>
            <a:r>
              <a:rPr lang="cs-CZ" sz="1200" dirty="0">
                <a:hlinkClick r:id="rId16"/>
              </a:rPr>
              <a:t>http://</a:t>
            </a:r>
            <a:r>
              <a:rPr lang="cs-CZ" sz="1200" dirty="0" smtClean="0">
                <a:hlinkClick r:id="rId16"/>
              </a:rPr>
              <a:t>static.akcniceny.cz/foto/vyrobky/443750/443643.jpg</a:t>
            </a:r>
            <a:endParaRPr lang="cs-CZ" sz="1200" dirty="0" smtClean="0"/>
          </a:p>
          <a:p>
            <a:r>
              <a:rPr lang="cs-CZ" sz="1200" dirty="0">
                <a:hlinkClick r:id="rId17"/>
              </a:rPr>
              <a:t>http://</a:t>
            </a:r>
            <a:r>
              <a:rPr lang="cs-CZ" sz="1200" dirty="0" smtClean="0">
                <a:hlinkClick r:id="rId17"/>
              </a:rPr>
              <a:t>static.akcniceny.cz/foto/vyrobky/802000/801922.jpg</a:t>
            </a:r>
            <a:endParaRPr lang="cs-CZ" sz="1200" dirty="0" smtClean="0"/>
          </a:p>
          <a:p>
            <a:r>
              <a:rPr lang="cs-CZ" sz="1200" dirty="0">
                <a:hlinkClick r:id="rId18"/>
              </a:rPr>
              <a:t>http://</a:t>
            </a:r>
            <a:r>
              <a:rPr lang="cs-CZ" sz="1200" dirty="0" smtClean="0">
                <a:hlinkClick r:id="rId18"/>
              </a:rPr>
              <a:t>static.akcniceny.cz/foto/vyrobky/718500/718422.jpg</a:t>
            </a:r>
            <a:endParaRPr lang="cs-CZ" sz="1200" dirty="0" smtClean="0"/>
          </a:p>
          <a:p>
            <a:r>
              <a:rPr lang="cs-CZ" sz="1200" dirty="0">
                <a:hlinkClick r:id="rId19"/>
              </a:rPr>
              <a:t>http://</a:t>
            </a:r>
            <a:r>
              <a:rPr lang="cs-CZ" sz="1200" dirty="0" smtClean="0">
                <a:hlinkClick r:id="rId19"/>
              </a:rPr>
              <a:t>media0.webgarden.cz/images/media0:5103761bc3938.jpg/ku%C5%99%C3%A1tka.JPG</a:t>
            </a:r>
            <a:endParaRPr lang="cs-CZ" sz="1200" dirty="0" smtClean="0"/>
          </a:p>
          <a:p>
            <a:r>
              <a:rPr lang="cs-CZ" sz="1200" dirty="0">
                <a:hlinkClick r:id="rId20"/>
              </a:rPr>
              <a:t>http://</a:t>
            </a:r>
            <a:r>
              <a:rPr lang="cs-CZ" sz="1200" dirty="0" smtClean="0">
                <a:hlinkClick r:id="rId20"/>
              </a:rPr>
              <a:t>www.arc.sk/userfiles/bebe_club_maslove_140.210510_084700_13.jpg</a:t>
            </a:r>
            <a:endParaRPr lang="cs-CZ" sz="1200" dirty="0" smtClean="0"/>
          </a:p>
          <a:p>
            <a:r>
              <a:rPr lang="cs-CZ" sz="1200" dirty="0">
                <a:hlinkClick r:id="rId21"/>
              </a:rPr>
              <a:t>http://</a:t>
            </a:r>
            <a:r>
              <a:rPr lang="cs-CZ" sz="1200" dirty="0" smtClean="0">
                <a:hlinkClick r:id="rId21"/>
              </a:rPr>
              <a:t>static.zlacnene.sk/foto/vyrobky/221000/220884.jpg</a:t>
            </a:r>
            <a:endParaRPr lang="cs-CZ" sz="1200" dirty="0" smtClean="0"/>
          </a:p>
          <a:p>
            <a:r>
              <a:rPr lang="cs-CZ" sz="1200" dirty="0">
                <a:hlinkClick r:id="rId22"/>
              </a:rPr>
              <a:t>http://</a:t>
            </a:r>
            <a:r>
              <a:rPr lang="cs-CZ" sz="1200" dirty="0" smtClean="0">
                <a:hlinkClick r:id="rId22"/>
              </a:rPr>
              <a:t>cukrovinky.info/wp-content/uploads/2012/03/zlate-derby.jpg</a:t>
            </a:r>
            <a:endParaRPr lang="cs-CZ" sz="1200" dirty="0" smtClean="0"/>
          </a:p>
          <a:p>
            <a:r>
              <a:rPr lang="cs-CZ" sz="1200" dirty="0">
                <a:hlinkClick r:id="rId23"/>
              </a:rPr>
              <a:t>http://</a:t>
            </a:r>
            <a:r>
              <a:rPr lang="cs-CZ" sz="1200" dirty="0" smtClean="0">
                <a:hlinkClick r:id="rId23"/>
              </a:rPr>
              <a:t>www.ceskolipsko.info/galerie/obrazky/imager.php?img=99394&amp;x=800&amp;y=416&amp;hash=1dd6debf184768eadb06cf223c87231c</a:t>
            </a:r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17135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530352" y="5949280"/>
            <a:ext cx="7772400" cy="504056"/>
          </a:xfrm>
        </p:spPr>
        <p:txBody>
          <a:bodyPr/>
          <a:lstStyle/>
          <a:p>
            <a:r>
              <a:rPr lang="cs-CZ" sz="1200" b="1" dirty="0">
                <a:solidFill>
                  <a:prstClr val="white"/>
                </a:solidFill>
                <a:latin typeface="Century Schoolbook"/>
              </a:rPr>
              <a:t> </a:t>
            </a:r>
            <a:r>
              <a:rPr lang="cs-CZ" sz="1400" b="1" dirty="0">
                <a:solidFill>
                  <a:prstClr val="white"/>
                </a:solidFill>
                <a:latin typeface="Century Schoolbook"/>
              </a:rPr>
              <a:t>Autorem materiálu a jeho částí , není-li uvedeno jinak, je Jaroslava </a:t>
            </a:r>
            <a:r>
              <a:rPr lang="cs-CZ" sz="1400" b="1" dirty="0" err="1">
                <a:solidFill>
                  <a:prstClr val="white"/>
                </a:solidFill>
                <a:latin typeface="Century Schoolbook"/>
              </a:rPr>
              <a:t>Kapalínová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43" y="3933056"/>
            <a:ext cx="464502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155" y="411950"/>
            <a:ext cx="5486400" cy="353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292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122</TotalTime>
  <Words>233</Words>
  <Application>Microsoft Office PowerPoint</Application>
  <PresentationFormat>Předvádění na obrazovce (4:3)</PresentationFormat>
  <Paragraphs>54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Střední průmyslová škola a Střední odborná škola gastronomie a služeb, Most, příspěvková organizace</vt:lpstr>
      <vt:lpstr>SUŠENKY</vt:lpstr>
      <vt:lpstr>ROZDĚLENÍ  PODLE ZPŮSOBY  VÝROBY </vt:lpstr>
      <vt:lpstr>VYPICHOVANÉ  SUŠENKY</vt:lpstr>
      <vt:lpstr>SUŠENKY  LISOVANÉ</vt:lpstr>
      <vt:lpstr>SUŠENKY  ŘEZANÉ</vt:lpstr>
      <vt:lpstr>DREZÍROVANÉ- VSTŘIKOVANÉ  NA  PLECH  </vt:lpstr>
      <vt:lpstr>PIŠKOTY  PLNĚNÉ  A  POLOMÁČENÉ  V ČOKOLÁDĚ</vt:lpstr>
      <vt:lpstr>SUŠENKY –  S  NÁPLNÍ  A  S  ČOKOLÁDOU</vt:lpstr>
      <vt:lpstr>SUŠENKY  S  ČOKOLÁDOU</vt:lpstr>
      <vt:lpstr>SUŠENKY  POLOMÁČENÉ         V  ČOKOLÁDĚ</vt:lpstr>
      <vt:lpstr>SUŠENKY  PLNĚNÉ</vt:lpstr>
      <vt:lpstr>CUKROVANÉ  SUCHARY</vt:lpstr>
      <vt:lpstr>ZDROJE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a Střední odborná škola gastronomie a služeb, Most, příspěvková organizace</dc:title>
  <dc:creator>Pepe</dc:creator>
  <cp:lastModifiedBy>Pepe</cp:lastModifiedBy>
  <cp:revision>13</cp:revision>
  <dcterms:created xsi:type="dcterms:W3CDTF">2013-04-14T07:17:20Z</dcterms:created>
  <dcterms:modified xsi:type="dcterms:W3CDTF">2013-04-28T17:52:35Z</dcterms:modified>
</cp:coreProperties>
</file>