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0411DE-9E60-4BE3-BDB4-21113EA07BB8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C393CD-07AA-475B-B81A-0587E1D9EA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CA02FE-0940-4E06-8C65-3AE63661B27A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AAAD7F-2D2E-44AF-A236-C46EE4D120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8C8253-74BA-4AF4-8A0C-2D9419BF247C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10AE182A-AD4D-4234-99E4-0D62BC412A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7C35F0-B90C-437D-B0C9-DEF02F985AD5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1DB0-1FD4-485D-BBBC-02971C0938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54F5F8-355B-47D4-843E-FE4198F673C0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BDC754-6D11-4E4F-9420-F01330E587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921401-B972-4957-B6BF-67BBAA8765AB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300D89-6675-4166-AEEA-1BAABD06F7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03637D-963D-4E1B-8E9B-2438B4C5D65A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731839-3070-4F89-9EC5-42EA5DFBE3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A2822B-4CFD-4F9D-AA55-54816A5B3A34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4A683F-0B54-41D0-A28F-F4E48493A1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B2D5CB-4787-41F0-8113-5E4591B859DC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CDAADDE4-18DC-4E2C-AFD1-1EDB5A7D02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BC19CD-73AC-4293-B3A0-0010E71DDBDE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DFF679-1F75-4F0C-BF0C-5A87C2DA9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3EE969-602E-4E67-9CE6-DA40F80F360D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60A24F-D240-484E-A8C3-77E09B1402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6B93BE8-5BD5-4979-9026-72118B80BC90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F75B3F27-DAA8-49E3-B844-6E343EF35C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okfan.eu/kniha/121395/Trampoty-pana-Tenkrata" TargetMode="External"/><Relationship Id="rId2" Type="http://schemas.openxmlformats.org/officeDocument/2006/relationships/hyperlink" Target="http://www.private-prague-guide.com/article/jaroslav-hasek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bookfan.eu/kniha/25517/Osudy-dobreho-vojaka-Svejka-S-obrazky-Josefa-Lad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418" y="1594048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693045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</a:t>
            </a:r>
            <a:r>
              <a:rPr lang="cs-CZ" sz="2400" dirty="0" smtClean="0"/>
              <a:t>Legionářská literatura a obraz 1. sv. války 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	</a:t>
            </a:r>
            <a:r>
              <a:rPr lang="cs-CZ" sz="2400" dirty="0" smtClean="0"/>
              <a:t>Třetí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>
              <a:defRPr/>
            </a:pPr>
            <a:r>
              <a:rPr lang="cs-CZ" sz="2400" dirty="0" smtClean="0"/>
              <a:t>Datum vzniku:		22. 3. 2013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Autor:			Mgr. Radka Chromá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23528" y="2547938"/>
            <a:ext cx="8712968" cy="4247317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>
                <a:latin typeface="Calibri" pitchFamily="34" charset="0"/>
              </a:rPr>
              <a:t>Legionáři – autoři, kteří o legiích psali, popř. v legiích sami působili</a:t>
            </a:r>
            <a:endParaRPr lang="cs-CZ" sz="2400" dirty="0" smtClean="0">
              <a:latin typeface="Calibri" pitchFamily="34" charset="0"/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František Langer – Jízdní hlídka (drama)</a:t>
            </a:r>
            <a:endParaRPr lang="cs-CZ" dirty="0" smtClean="0">
              <a:latin typeface="Calibri" pitchFamily="34" charset="0"/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Josef </a:t>
            </a:r>
            <a:r>
              <a:rPr lang="cs-CZ" dirty="0" err="1" smtClean="0">
                <a:latin typeface="Calibri" pitchFamily="34" charset="0"/>
              </a:rPr>
              <a:t>Kopta</a:t>
            </a:r>
            <a:r>
              <a:rPr lang="cs-CZ" dirty="0" smtClean="0">
                <a:latin typeface="Calibri" pitchFamily="34" charset="0"/>
              </a:rPr>
              <a:t> – Třetí rota (románová trilogie)</a:t>
            </a:r>
            <a:endParaRPr lang="cs-CZ" dirty="0" smtClean="0">
              <a:latin typeface="Calibri" pitchFamily="34" charset="0"/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Rudolf Medek – Anabáze (románová pentalogie)</a:t>
            </a:r>
            <a:endParaRPr lang="cs-CZ" dirty="0" smtClean="0">
              <a:latin typeface="Calibri" pitchFamily="34" charset="0"/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Jaroslav Hašek – Osudy dobrého vojáka Švejka za světové války      (románová tetralogie)</a:t>
            </a:r>
          </a:p>
          <a:p>
            <a:pPr algn="l" fontAlgn="auto">
              <a:spcAft>
                <a:spcPts val="0"/>
              </a:spcAft>
              <a:defRPr/>
            </a:pPr>
            <a:endParaRPr lang="cs-CZ" dirty="0" smtClean="0">
              <a:latin typeface="Calibri" pitchFamily="34" charset="0"/>
            </a:endParaRPr>
          </a:p>
          <a:p>
            <a:pPr>
              <a:defRPr/>
            </a:pPr>
            <a:r>
              <a:rPr lang="cs-CZ" b="1" dirty="0" smtClean="0">
                <a:latin typeface="Calibri" pitchFamily="34" charset="0"/>
              </a:rPr>
              <a:t>Legie</a:t>
            </a:r>
            <a:r>
              <a:rPr lang="cs-CZ" dirty="0" smtClean="0">
                <a:latin typeface="Calibri" pitchFamily="34" charset="0"/>
              </a:rPr>
              <a:t> - </a:t>
            </a:r>
            <a:r>
              <a:rPr lang="cs-CZ" i="1" dirty="0" smtClean="0">
                <a:latin typeface="Calibri" pitchFamily="34" charset="0"/>
              </a:rPr>
              <a:t>organizované dobrovolné vojenské jednotky československého zahraničního odboje. Vznikaly ze zajatců, nebo z Čechů, kteří žili na území státu, které s R-U válčilo </a:t>
            </a:r>
            <a:r>
              <a:rPr lang="cs-CZ" dirty="0" smtClean="0">
                <a:latin typeface="Calibri" pitchFamily="34" charset="0"/>
              </a:rPr>
              <a:t>		</a:t>
            </a:r>
            <a:endParaRPr lang="cs-CZ" sz="24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23528" y="2547938"/>
            <a:ext cx="8712968" cy="2693045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Jaroslav Hašek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(</a:t>
            </a:r>
            <a:r>
              <a:rPr lang="cs-CZ" dirty="0" smtClean="0">
                <a:latin typeface="Calibri" pitchFamily="34" charset="0"/>
              </a:rPr>
              <a:t>30. 4. 1883 – 3. 1. 1923)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Prozaik, publicista, bohém, mystifikátor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Humorista, působil v legiích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Autor knihy přeložené do šedesáti jazyků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latin typeface="Calibri" pitchFamily="34" charset="0"/>
              </a:rPr>
              <a:t>  </a:t>
            </a:r>
            <a:endParaRPr lang="cs-CZ" sz="2400" dirty="0" smtClean="0">
              <a:latin typeface="Calibri" pitchFamily="34" charset="0"/>
            </a:endParaRPr>
          </a:p>
        </p:txBody>
      </p:sp>
      <p:pic>
        <p:nvPicPr>
          <p:cNvPr id="4" name="Obrázek 3" descr="jaroslav-has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708920"/>
            <a:ext cx="2831976" cy="35399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23528" y="2547938"/>
            <a:ext cx="4752528" cy="4247317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Jaroslav Hašek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Studoval obchodní akademii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Pracoval jako bankovní úředník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Kabaretní konferenciér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Pro neskrývaný anarchismus na černé listině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Cestoval po Evropě, vedl obchod se psy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Založil politickou stranu – Strana mírného pokroku v mezích zákona  </a:t>
            </a:r>
            <a:endParaRPr lang="cs-CZ" sz="2400" dirty="0" smtClean="0">
              <a:latin typeface="Calibri" pitchFamily="34" charset="0"/>
            </a:endParaRPr>
          </a:p>
        </p:txBody>
      </p:sp>
      <p:pic>
        <p:nvPicPr>
          <p:cNvPr id="6" name="Obrázek 5" descr="hasek-jaroslav-cb12-ufa-1919_denik-6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2798043"/>
            <a:ext cx="2810514" cy="36552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23528" y="2547938"/>
            <a:ext cx="4752528" cy="3724096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Jaroslav Hašek – dílo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Povídky: Trampoty pana </a:t>
            </a:r>
            <a:r>
              <a:rPr lang="cs-CZ" dirty="0" err="1" smtClean="0">
                <a:latin typeface="Calibri" pitchFamily="34" charset="0"/>
              </a:rPr>
              <a:t>Tenkráta</a:t>
            </a:r>
            <a:r>
              <a:rPr lang="cs-CZ" dirty="0" smtClean="0">
                <a:latin typeface="Calibri" pitchFamily="34" charset="0"/>
              </a:rPr>
              <a:t>, Můj obchod se psy a jiné humoresky, Tři muži se žralokem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Humoresky a satiry v časopise Svět zvířat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Román: Osudy dobrého vojáka Švejka za světové války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Calibri" pitchFamily="34" charset="0"/>
            </a:endParaRPr>
          </a:p>
        </p:txBody>
      </p:sp>
      <p:pic>
        <p:nvPicPr>
          <p:cNvPr id="7" name="Obrázek 6" descr="Trampoty-pana-Tenkrata-Jaroslav-Hasek---w-340-h-4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2663552"/>
            <a:ext cx="2712229" cy="35737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23528" y="2547938"/>
            <a:ext cx="4824536" cy="3724096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Jaroslav Hašek – Osudy dobrého vojáka Švejka za světové války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(1921 – 1923)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Satirický válečný román (tetralogie)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Calibri" pitchFamily="34" charset="0"/>
              </a:rPr>
              <a:t> Části: Zázemí, Na frontě, Slavný výprask, Pokračování slavného výprasku (dopsáno fejetonistou Karlem Va</a:t>
            </a:r>
            <a:r>
              <a:rPr lang="cs-CZ" dirty="0" smtClean="0">
                <a:latin typeface="Calibri" pitchFamily="34" charset="0"/>
              </a:rPr>
              <a:t>ňkem)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Několikrát zfilmováno</a:t>
            </a:r>
          </a:p>
        </p:txBody>
      </p:sp>
      <p:pic>
        <p:nvPicPr>
          <p:cNvPr id="6" name="Obrázek 5" descr="Osudy-dobreho-vojaka-Svejka-Jaroslav-Hasek---w-391-h-5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08430" y="2636912"/>
            <a:ext cx="3052002" cy="38164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23528" y="2547938"/>
            <a:ext cx="7560840" cy="4093428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Jaroslav Hašek – Osudy dobrého vojáka Švejka za světové války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</a:rPr>
              <a:t>Josef Švejk </a:t>
            </a:r>
            <a:r>
              <a:rPr lang="cs-CZ" dirty="0" smtClean="0">
                <a:latin typeface="Calibri" pitchFamily="34" charset="0"/>
              </a:rPr>
              <a:t>– prostý voják</a:t>
            </a:r>
            <a:r>
              <a:rPr lang="cs-CZ" dirty="0" smtClean="0">
                <a:latin typeface="Calibri" pitchFamily="34" charset="0"/>
              </a:rPr>
              <a:t>, prohnaný chytrák, </a:t>
            </a:r>
            <a:r>
              <a:rPr lang="cs-CZ" dirty="0" smtClean="0">
                <a:latin typeface="Calibri" pitchFamily="34" charset="0"/>
              </a:rPr>
              <a:t>nadšeně plní své </a:t>
            </a:r>
            <a:r>
              <a:rPr lang="cs-CZ" dirty="0" smtClean="0">
                <a:latin typeface="Calibri" pitchFamily="34" charset="0"/>
              </a:rPr>
              <a:t>povinnosti             přivádí </a:t>
            </a:r>
            <a:r>
              <a:rPr lang="cs-CZ" dirty="0" smtClean="0">
                <a:latin typeface="Calibri" pitchFamily="34" charset="0"/>
              </a:rPr>
              <a:t>k zoufalství své </a:t>
            </a:r>
            <a:r>
              <a:rPr lang="cs-CZ" dirty="0" smtClean="0">
                <a:latin typeface="Calibri" pitchFamily="34" charset="0"/>
              </a:rPr>
              <a:t>nadřízené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nový světový literární typ hrdiny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</a:rPr>
              <a:t>Jazyk díla </a:t>
            </a:r>
            <a:r>
              <a:rPr lang="cs-CZ" dirty="0" smtClean="0">
                <a:latin typeface="Calibri" pitchFamily="34" charset="0"/>
              </a:rPr>
              <a:t>– vulgarismy, zkomolená slova, vojenský slang, germanismy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</a:rPr>
              <a:t>Význam díla </a:t>
            </a:r>
            <a:r>
              <a:rPr lang="cs-CZ" dirty="0" smtClean="0">
                <a:latin typeface="Calibri" pitchFamily="34" charset="0"/>
              </a:rPr>
              <a:t>– zesměšnění války a starých nesmyslných pořádků prostřednictvím lidového humoru, obraz války viděný očima prostých vojáků </a:t>
            </a:r>
            <a:endParaRPr lang="cs-CZ" dirty="0" smtClean="0">
              <a:latin typeface="Calibri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267744" y="3933056"/>
            <a:ext cx="720080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467544" y="2547938"/>
            <a:ext cx="8136904" cy="3585597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Další prozaici podávající obraz 1. sv. války</a:t>
            </a:r>
          </a:p>
          <a:p>
            <a:pPr algn="l" fontAlgn="auto">
              <a:spcAft>
                <a:spcPts val="0"/>
              </a:spcAft>
              <a:defRPr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Vladislav Vančura: Pole orná a válečná (román, 1925)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Fráňa Šrámek: Žasnoucí voják (povídky, 1924)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Jaromír John: Večery na slamníku (povídky, 1920)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František Langer: Železný vlk (povídková kronika, 1920)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Václav </a:t>
            </a:r>
            <a:r>
              <a:rPr lang="cs-CZ" dirty="0" err="1" smtClean="0">
                <a:latin typeface="Calibri" pitchFamily="34" charset="0"/>
              </a:rPr>
              <a:t>Kaplický</a:t>
            </a:r>
            <a:r>
              <a:rPr lang="cs-CZ" dirty="0" smtClean="0">
                <a:latin typeface="Calibri" pitchFamily="34" charset="0"/>
              </a:rPr>
              <a:t>: </a:t>
            </a:r>
            <a:r>
              <a:rPr lang="cs-CZ" dirty="0" err="1" smtClean="0">
                <a:latin typeface="Calibri" pitchFamily="34" charset="0"/>
              </a:rPr>
              <a:t>Gornostaj</a:t>
            </a:r>
            <a:r>
              <a:rPr lang="cs-CZ" dirty="0" smtClean="0">
                <a:latin typeface="Calibri" pitchFamily="34" charset="0"/>
              </a:rPr>
              <a:t> (román, 1936)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Ivan </a:t>
            </a:r>
            <a:r>
              <a:rPr lang="cs-CZ" dirty="0" err="1" smtClean="0">
                <a:latin typeface="Calibri" pitchFamily="34" charset="0"/>
              </a:rPr>
              <a:t>Olbracht</a:t>
            </a:r>
            <a:r>
              <a:rPr lang="cs-CZ" dirty="0" smtClean="0">
                <a:latin typeface="Calibri" pitchFamily="34" charset="0"/>
              </a:rPr>
              <a:t>: Podivné přátelství herce </a:t>
            </a:r>
            <a:r>
              <a:rPr lang="cs-CZ" dirty="0" err="1" smtClean="0">
                <a:latin typeface="Calibri" pitchFamily="34" charset="0"/>
              </a:rPr>
              <a:t>Jesenia</a:t>
            </a:r>
            <a:r>
              <a:rPr lang="cs-CZ" dirty="0" smtClean="0">
                <a:latin typeface="Calibri" pitchFamily="34" charset="0"/>
              </a:rPr>
              <a:t> (román, 1919)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467544" y="2809959"/>
            <a:ext cx="8136904" cy="3139321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Opakování:</a:t>
            </a:r>
          </a:p>
          <a:p>
            <a:pPr algn="l" fontAlgn="auto">
              <a:spcAft>
                <a:spcPts val="0"/>
              </a:spcAft>
              <a:defRPr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Legie, legionářská literatura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Významní představitelé legionářské literatury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Jaroslav Hašek – </a:t>
            </a:r>
            <a:r>
              <a:rPr lang="cs-CZ" dirty="0" smtClean="0">
                <a:latin typeface="Calibri" pitchFamily="34" charset="0"/>
              </a:rPr>
              <a:t>ž</a:t>
            </a:r>
            <a:r>
              <a:rPr lang="cs-CZ" dirty="0" smtClean="0">
                <a:latin typeface="Calibri" pitchFamily="34" charset="0"/>
              </a:rPr>
              <a:t>ivot a dílo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Jaroslav Hašek: Osudy dobrého vojáka Švejka za světové války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První světová válka v dílech dalších prozaiků 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52500"/>
            <a:ext cx="7772400" cy="13620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Legionářská literatura a obraz 1. sv. války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467544" y="2809959"/>
            <a:ext cx="8136904" cy="3447098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Použitá literatura:</a:t>
            </a:r>
          </a:p>
          <a:p>
            <a:pPr algn="l" fontAlgn="auto">
              <a:spcAft>
                <a:spcPts val="0"/>
              </a:spcAft>
              <a:defRPr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000" dirty="0" smtClean="0">
                <a:latin typeface="Calibri" pitchFamily="34" charset="0"/>
              </a:rPr>
              <a:t> http://cs.wikipedia.org/wiki/Jaroslav_Ha%C5%A1ek</a:t>
            </a:r>
            <a:endParaRPr lang="cs-CZ" sz="20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000" dirty="0" smtClean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private</a:t>
            </a:r>
            <a:r>
              <a:rPr lang="cs-CZ" sz="2000" dirty="0" smtClean="0">
                <a:latin typeface="Calibri" pitchFamily="34" charset="0"/>
                <a:hlinkClick r:id="rId2"/>
              </a:rPr>
              <a:t>-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prague</a:t>
            </a:r>
            <a:r>
              <a:rPr lang="cs-CZ" sz="2000" dirty="0" smtClean="0">
                <a:latin typeface="Calibri" pitchFamily="34" charset="0"/>
                <a:hlinkClick r:id="rId2"/>
              </a:rPr>
              <a:t>-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guide.com</a:t>
            </a:r>
            <a:r>
              <a:rPr lang="cs-CZ" sz="2000" dirty="0" smtClean="0">
                <a:latin typeface="Calibri" pitchFamily="34" charset="0"/>
                <a:hlinkClick r:id="rId2"/>
              </a:rPr>
              <a:t>/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article</a:t>
            </a:r>
            <a:r>
              <a:rPr lang="cs-CZ" sz="2000" dirty="0" smtClean="0">
                <a:latin typeface="Calibri" pitchFamily="34" charset="0"/>
                <a:hlinkClick r:id="rId2"/>
              </a:rPr>
              <a:t>/jaroslav-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hasek</a:t>
            </a:r>
            <a:r>
              <a:rPr lang="cs-CZ" sz="2000" dirty="0" smtClean="0">
                <a:latin typeface="Calibri" pitchFamily="34" charset="0"/>
                <a:hlinkClick r:id="rId2"/>
              </a:rPr>
              <a:t>/</a:t>
            </a:r>
            <a:endParaRPr lang="cs-CZ" sz="20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000" dirty="0" smtClean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hlinkClick r:id="rId3"/>
              </a:rPr>
              <a:t>http://</a:t>
            </a:r>
            <a:r>
              <a:rPr lang="cs-CZ" sz="2000" dirty="0" smtClean="0">
                <a:latin typeface="Calibri" pitchFamily="34" charset="0"/>
                <a:hlinkClick r:id="rId3"/>
              </a:rPr>
              <a:t>www.</a:t>
            </a:r>
            <a:r>
              <a:rPr lang="cs-CZ" sz="2000" dirty="0" err="1" smtClean="0">
                <a:latin typeface="Calibri" pitchFamily="34" charset="0"/>
                <a:hlinkClick r:id="rId3"/>
              </a:rPr>
              <a:t>bookfan.eu</a:t>
            </a:r>
            <a:r>
              <a:rPr lang="cs-CZ" sz="2000" dirty="0" smtClean="0">
                <a:latin typeface="Calibri" pitchFamily="34" charset="0"/>
                <a:hlinkClick r:id="rId3"/>
              </a:rPr>
              <a:t>/kniha/121395/Trampoty-pana-</a:t>
            </a:r>
            <a:r>
              <a:rPr lang="cs-CZ" sz="2000" dirty="0" err="1" smtClean="0">
                <a:latin typeface="Calibri" pitchFamily="34" charset="0"/>
                <a:hlinkClick r:id="rId3"/>
              </a:rPr>
              <a:t>Tenkrata</a:t>
            </a:r>
            <a:endParaRPr lang="cs-CZ" sz="20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000" dirty="0" smtClean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hlinkClick r:id="rId4"/>
              </a:rPr>
              <a:t>http://</a:t>
            </a:r>
            <a:r>
              <a:rPr lang="cs-CZ" sz="2000" dirty="0" smtClean="0">
                <a:latin typeface="Calibri" pitchFamily="34" charset="0"/>
                <a:hlinkClick r:id="rId4"/>
              </a:rPr>
              <a:t>www.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bookfan.eu</a:t>
            </a:r>
            <a:r>
              <a:rPr lang="cs-CZ" sz="2000" dirty="0" smtClean="0">
                <a:latin typeface="Calibri" pitchFamily="34" charset="0"/>
                <a:hlinkClick r:id="rId4"/>
              </a:rPr>
              <a:t>/kniha/25517/Osudy-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dobreho</a:t>
            </a:r>
            <a:r>
              <a:rPr lang="cs-CZ" sz="2000" dirty="0" smtClean="0">
                <a:latin typeface="Calibri" pitchFamily="34" charset="0"/>
                <a:hlinkClick r:id="rId4"/>
              </a:rPr>
              <a:t>-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vojaka</a:t>
            </a:r>
            <a:r>
              <a:rPr lang="cs-CZ" sz="2000" dirty="0" smtClean="0">
                <a:latin typeface="Calibri" pitchFamily="34" charset="0"/>
                <a:hlinkClick r:id="rId4"/>
              </a:rPr>
              <a:t>-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Svejka</a:t>
            </a:r>
            <a:r>
              <a:rPr lang="cs-CZ" sz="2000" dirty="0" smtClean="0">
                <a:latin typeface="Calibri" pitchFamily="34" charset="0"/>
                <a:hlinkClick r:id="rId4"/>
              </a:rPr>
              <a:t>-S-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obrazky</a:t>
            </a:r>
            <a:r>
              <a:rPr lang="cs-CZ" sz="2000" dirty="0" smtClean="0">
                <a:latin typeface="Calibri" pitchFamily="34" charset="0"/>
                <a:hlinkClick r:id="rId4"/>
              </a:rPr>
              <a:t>-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Josefa</a:t>
            </a:r>
            <a:r>
              <a:rPr lang="cs-CZ" sz="2000" dirty="0" smtClean="0">
                <a:latin typeface="Calibri" pitchFamily="34" charset="0"/>
                <a:hlinkClick r:id="rId4"/>
              </a:rPr>
              <a:t>-Lady</a:t>
            </a:r>
            <a:endParaRPr lang="cs-CZ" sz="20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000" dirty="0" smtClean="0">
                <a:latin typeface="Calibri" pitchFamily="34" charset="0"/>
              </a:rPr>
              <a:t>http</a:t>
            </a:r>
            <a:r>
              <a:rPr lang="cs-CZ" sz="2000" dirty="0" smtClean="0">
                <a:latin typeface="Calibri" pitchFamily="34" charset="0"/>
              </a:rPr>
              <a:t>://cs.wikipedia.org/wiki/%C4%8Cesk%C3%A1_literatura_v_letech_1900-1945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187</TotalTime>
  <Words>547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Legionářská literatura a obraz 1. sv. války</vt:lpstr>
      <vt:lpstr>Legionářská literatura a obraz 1. sv. války</vt:lpstr>
      <vt:lpstr>Legionářská literatura a obraz 1. sv. války</vt:lpstr>
      <vt:lpstr>Legionářská literatura a obraz 1. sv. války</vt:lpstr>
      <vt:lpstr>Legionářská literatura a obraz 1. sv. války</vt:lpstr>
      <vt:lpstr>Legionářská literatura a obraz 1. sv. války</vt:lpstr>
      <vt:lpstr>Legionářská literatura a obraz 1. sv. války</vt:lpstr>
      <vt:lpstr>Legionářská literatura a obraz 1. sv. války</vt:lpstr>
      <vt:lpstr>Legionářská literatura a obraz 1. sv. války</vt:lpstr>
    </vt:vector>
  </TitlesOfParts>
  <Company>VOŠ, SPŠ automobilní a technická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Název: Autor:</dc:title>
  <dc:creator>Karel Hodan</dc:creator>
  <cp:lastModifiedBy>j13796</cp:lastModifiedBy>
  <cp:revision>42</cp:revision>
  <dcterms:created xsi:type="dcterms:W3CDTF">2013-02-28T09:52:01Z</dcterms:created>
  <dcterms:modified xsi:type="dcterms:W3CDTF">2013-03-24T12:56:55Z</dcterms:modified>
</cp:coreProperties>
</file>