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11" r:id="rId2"/>
    <p:sldId id="312" r:id="rId3"/>
    <p:sldId id="313" r:id="rId4"/>
    <p:sldId id="260" r:id="rId5"/>
    <p:sldId id="265" r:id="rId6"/>
    <p:sldId id="274" r:id="rId7"/>
    <p:sldId id="281" r:id="rId8"/>
    <p:sldId id="282" r:id="rId9"/>
    <p:sldId id="283" r:id="rId10"/>
    <p:sldId id="285" r:id="rId11"/>
    <p:sldId id="284" r:id="rId12"/>
    <p:sldId id="286" r:id="rId13"/>
    <p:sldId id="287" r:id="rId14"/>
    <p:sldId id="288" r:id="rId15"/>
    <p:sldId id="289" r:id="rId16"/>
    <p:sldId id="291" r:id="rId17"/>
    <p:sldId id="290" r:id="rId18"/>
    <p:sldId id="292" r:id="rId19"/>
    <p:sldId id="293" r:id="rId20"/>
    <p:sldId id="294" r:id="rId21"/>
    <p:sldId id="295" r:id="rId22"/>
    <p:sldId id="296" r:id="rId23"/>
    <p:sldId id="297" r:id="rId24"/>
    <p:sldId id="298" r:id="rId25"/>
    <p:sldId id="299" r:id="rId26"/>
    <p:sldId id="300" r:id="rId27"/>
    <p:sldId id="301" r:id="rId28"/>
    <p:sldId id="304" r:id="rId29"/>
    <p:sldId id="302" r:id="rId30"/>
    <p:sldId id="31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48" d="100"/>
          <a:sy n="48" d="100"/>
        </p:scale>
        <p:origin x="-238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3281F-2584-4FE5-B503-467C265EF7E1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FBC4F-1B9D-4234-8043-CC6744FE985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1242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002A7-6E7B-473D-B472-55FE8BBDBB61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2A2F30-CCCF-4A1B-9734-FF068B21F8B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1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2A2F30-CCCF-4A1B-9734-FF068B21F8B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185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7846C-E3F0-4BCC-825F-77F7BC65B687}" type="datetimeFigureOut">
              <a:rPr lang="cs-CZ" smtClean="0"/>
              <a:t>28.4.2013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91967-B550-4228-8BF5-DE0270A44B5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5.xml"/><Relationship Id="rId18" Type="http://schemas.openxmlformats.org/officeDocument/2006/relationships/slide" Target="slide19.xml"/><Relationship Id="rId3" Type="http://schemas.openxmlformats.org/officeDocument/2006/relationships/slide" Target="slide6.xml"/><Relationship Id="rId21" Type="http://schemas.openxmlformats.org/officeDocument/2006/relationships/slide" Target="slide25.xml"/><Relationship Id="rId7" Type="http://schemas.openxmlformats.org/officeDocument/2006/relationships/slide" Target="slide7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" Type="http://schemas.openxmlformats.org/officeDocument/2006/relationships/slide" Target="slide5.xml"/><Relationship Id="rId16" Type="http://schemas.openxmlformats.org/officeDocument/2006/relationships/slide" Target="slide17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2.xml"/><Relationship Id="rId24" Type="http://schemas.openxmlformats.org/officeDocument/2006/relationships/slide" Target="slide24.xml"/><Relationship Id="rId5" Type="http://schemas.openxmlformats.org/officeDocument/2006/relationships/slide" Target="slide14.xml"/><Relationship Id="rId15" Type="http://schemas.openxmlformats.org/officeDocument/2006/relationships/slide" Target="slide28.xml"/><Relationship Id="rId23" Type="http://schemas.openxmlformats.org/officeDocument/2006/relationships/slide" Target="slide27.xml"/><Relationship Id="rId10" Type="http://schemas.openxmlformats.org/officeDocument/2006/relationships/slide" Target="slide22.xml"/><Relationship Id="rId19" Type="http://schemas.openxmlformats.org/officeDocument/2006/relationships/slide" Target="slide20.xml"/><Relationship Id="rId4" Type="http://schemas.openxmlformats.org/officeDocument/2006/relationships/slide" Target="slide8.xml"/><Relationship Id="rId9" Type="http://schemas.openxmlformats.org/officeDocument/2006/relationships/slide" Target="slide21.xml"/><Relationship Id="rId14" Type="http://schemas.openxmlformats.org/officeDocument/2006/relationships/slide" Target="slide16.xml"/><Relationship Id="rId22" Type="http://schemas.openxmlformats.org/officeDocument/2006/relationships/slide" Target="slide2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slide" Target="slide29.xml"/><Relationship Id="rId3" Type="http://schemas.microsoft.com/office/2007/relationships/media" Target="../media/media2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gi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microsoft.com/office/2007/relationships/media" Target="../media/media3.WAV"/><Relationship Id="rId11" Type="http://schemas.openxmlformats.org/officeDocument/2006/relationships/slide" Target="slide4.xml"/><Relationship Id="rId5" Type="http://schemas.openxmlformats.org/officeDocument/2006/relationships/audio" Target="NULL" TargetMode="External"/><Relationship Id="rId10" Type="http://schemas.openxmlformats.org/officeDocument/2006/relationships/image" Target="../media/image8.jpg"/><Relationship Id="rId4" Type="http://schemas.openxmlformats.org/officeDocument/2006/relationships/audio" Target="../media/media2.WAV"/><Relationship Id="rId9" Type="http://schemas.openxmlformats.org/officeDocument/2006/relationships/image" Target="../media/image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25.2.2013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VY_32_INOVACE_1C_AJ8_02_Procvičování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nepravidelných sloves II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Procvičování nepravidelných sloves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irregular verbs, past tense, past participle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7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18521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Procvičování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dalších nepravidelných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sloves formou soutěže.</a:t>
            </a: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486916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Soutěží 2 týmy. Žáci mohou odpovídat ústně či písemně pouze do zvukového signálu.Po </a:t>
            </a:r>
            <a:r>
              <a:rPr lang="cs-CZ" b="1" dirty="0" smtClean="0"/>
              <a:t>kliknutí na smajlíky</a:t>
            </a:r>
            <a:r>
              <a:rPr lang="cs-CZ" dirty="0" smtClean="0"/>
              <a:t> vyjádříte úspěšnost odpovědi, po </a:t>
            </a:r>
            <a:r>
              <a:rPr lang="cs-CZ" b="1" dirty="0" smtClean="0"/>
              <a:t>kliknutí </a:t>
            </a:r>
            <a:r>
              <a:rPr lang="cs-CZ" dirty="0" smtClean="0"/>
              <a:t>kdekoliv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v poli </a:t>
            </a:r>
            <a:r>
              <a:rPr lang="cs-CZ" dirty="0" smtClean="0"/>
              <a:t>se objeví pod modrým obdélníkem správná odpověď. Pokud se nebude jednat o soutěž, a nebudete udělovat body, tlačítkem „back“ se vrátíte na herní pole.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86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16832"/>
            <a:ext cx="9143999" cy="2062103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Opakování</a:t>
            </a:r>
          </a:p>
          <a:p>
            <a:pPr algn="ctr">
              <a:defRPr/>
            </a:pP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nepravidelných sloves II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447560"/>
            <a:ext cx="9036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Revision of irregular verbs II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DWOS2QTF\MP900423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98" y="4134566"/>
            <a:ext cx="3790746" cy="255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P491G3CX\MP9004237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34565"/>
            <a:ext cx="2647172" cy="26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P491G3CX\MP9004228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324" y="215854"/>
            <a:ext cx="2395148" cy="159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P491G3CX\MC90040465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08991">
            <a:off x="85864" y="301012"/>
            <a:ext cx="2567211" cy="267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7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>
            <a:hlinkClick r:id="rId2" action="ppaction://hlinksldjump"/>
          </p:cNvPr>
          <p:cNvSpPr/>
          <p:nvPr/>
        </p:nvSpPr>
        <p:spPr>
          <a:xfrm>
            <a:off x="251520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Obdélník 29">
            <a:hlinkClick r:id="rId3" action="ppaction://hlinksldjump"/>
          </p:cNvPr>
          <p:cNvSpPr/>
          <p:nvPr/>
        </p:nvSpPr>
        <p:spPr>
          <a:xfrm>
            <a:off x="176368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Obdélník 30">
            <a:hlinkClick r:id="rId4" action="ppaction://hlinksldjump"/>
          </p:cNvPr>
          <p:cNvSpPr/>
          <p:nvPr/>
        </p:nvSpPr>
        <p:spPr>
          <a:xfrm>
            <a:off x="4658235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2" name="Obdélník 31">
            <a:hlinkClick r:id="rId5" action="ppaction://hlinksldjump"/>
          </p:cNvPr>
          <p:cNvSpPr/>
          <p:nvPr/>
        </p:nvSpPr>
        <p:spPr>
          <a:xfrm>
            <a:off x="608416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3" name="Obdélník 32">
            <a:hlinkClick r:id="rId6" action="ppaction://hlinksldjump"/>
          </p:cNvPr>
          <p:cNvSpPr/>
          <p:nvPr/>
        </p:nvSpPr>
        <p:spPr>
          <a:xfrm>
            <a:off x="7596336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4" name="Obdélník 33">
            <a:hlinkClick r:id="rId7" action="ppaction://hlinksldjump"/>
          </p:cNvPr>
          <p:cNvSpPr/>
          <p:nvPr/>
        </p:nvSpPr>
        <p:spPr>
          <a:xfrm>
            <a:off x="3203848" y="47667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5" name="Obdélník 34">
            <a:hlinkClick r:id="rId8" action="ppaction://hlinksldjump"/>
          </p:cNvPr>
          <p:cNvSpPr/>
          <p:nvPr/>
        </p:nvSpPr>
        <p:spPr>
          <a:xfrm>
            <a:off x="251520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6" name="Obdélník 35">
            <a:hlinkClick r:id="rId9" action="ppaction://hlinksldjump"/>
          </p:cNvPr>
          <p:cNvSpPr/>
          <p:nvPr/>
        </p:nvSpPr>
        <p:spPr>
          <a:xfrm>
            <a:off x="61197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7" name="Obdélník 36">
            <a:hlinkClick r:id="rId10" action="ppaction://hlinksldjump"/>
          </p:cNvPr>
          <p:cNvSpPr/>
          <p:nvPr/>
        </p:nvSpPr>
        <p:spPr>
          <a:xfrm>
            <a:off x="7596336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8" name="Obdélník 37">
            <a:hlinkClick r:id="rId11" action="ppaction://hlinksldjump"/>
          </p:cNvPr>
          <p:cNvSpPr/>
          <p:nvPr/>
        </p:nvSpPr>
        <p:spPr>
          <a:xfrm>
            <a:off x="176368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9" name="Obdélník 38">
            <a:hlinkClick r:id="rId12" action="ppaction://hlinksldjump"/>
          </p:cNvPr>
          <p:cNvSpPr/>
          <p:nvPr/>
        </p:nvSpPr>
        <p:spPr>
          <a:xfrm>
            <a:off x="320384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40" name="Obdélník 39">
            <a:hlinkClick r:id="rId5" action="ppaction://hlinksldjump"/>
          </p:cNvPr>
          <p:cNvSpPr/>
          <p:nvPr/>
        </p:nvSpPr>
        <p:spPr>
          <a:xfrm>
            <a:off x="464400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1" name="Obdélník 40">
            <a:hlinkClick r:id="rId13" action="ppaction://hlinksldjump"/>
          </p:cNvPr>
          <p:cNvSpPr/>
          <p:nvPr/>
        </p:nvSpPr>
        <p:spPr>
          <a:xfrm>
            <a:off x="6084168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2" name="Obdélník 41">
            <a:hlinkClick r:id="rId14" action="ppaction://hlinksldjump"/>
          </p:cNvPr>
          <p:cNvSpPr/>
          <p:nvPr/>
        </p:nvSpPr>
        <p:spPr>
          <a:xfrm>
            <a:off x="7596336" y="191683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3" name="Obdélník 42">
            <a:hlinkClick r:id="rId15" action="ppaction://hlinksldjump"/>
          </p:cNvPr>
          <p:cNvSpPr/>
          <p:nvPr/>
        </p:nvSpPr>
        <p:spPr>
          <a:xfrm>
            <a:off x="75963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44" name="Obdélník 43">
            <a:hlinkClick r:id="rId16" action="ppaction://hlinksldjump"/>
          </p:cNvPr>
          <p:cNvSpPr/>
          <p:nvPr/>
        </p:nvSpPr>
        <p:spPr>
          <a:xfrm>
            <a:off x="251520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5" name="Obdélník 44">
            <a:hlinkClick r:id="rId17" action="ppaction://hlinksldjump"/>
          </p:cNvPr>
          <p:cNvSpPr/>
          <p:nvPr/>
        </p:nvSpPr>
        <p:spPr>
          <a:xfrm>
            <a:off x="176368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46" name="Obdélník 45">
            <a:hlinkClick r:id="rId18" action="ppaction://hlinksldjump"/>
          </p:cNvPr>
          <p:cNvSpPr/>
          <p:nvPr/>
        </p:nvSpPr>
        <p:spPr>
          <a:xfrm>
            <a:off x="320384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7" name="Obdélník 46">
            <a:hlinkClick r:id="rId19" action="ppaction://hlinksldjump"/>
          </p:cNvPr>
          <p:cNvSpPr/>
          <p:nvPr/>
        </p:nvSpPr>
        <p:spPr>
          <a:xfrm>
            <a:off x="4644008" y="335699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48" name="Obdélník 47">
            <a:hlinkClick r:id="rId20" action="ppaction://hlinksldjump"/>
          </p:cNvPr>
          <p:cNvSpPr/>
          <p:nvPr/>
        </p:nvSpPr>
        <p:spPr>
          <a:xfrm>
            <a:off x="251520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49" name="Obdélník 48">
            <a:hlinkClick r:id="rId21" action="ppaction://hlinksldjump"/>
          </p:cNvPr>
          <p:cNvSpPr/>
          <p:nvPr/>
        </p:nvSpPr>
        <p:spPr>
          <a:xfrm>
            <a:off x="320384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0" name="Obdélník 49">
            <a:hlinkClick r:id="rId22" action="ppaction://hlinksldjump"/>
          </p:cNvPr>
          <p:cNvSpPr/>
          <p:nvPr/>
        </p:nvSpPr>
        <p:spPr>
          <a:xfrm>
            <a:off x="464400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51" name="Obdélník 50">
            <a:hlinkClick r:id="rId23" action="ppaction://hlinksldjump"/>
          </p:cNvPr>
          <p:cNvSpPr/>
          <p:nvPr/>
        </p:nvSpPr>
        <p:spPr>
          <a:xfrm>
            <a:off x="6119736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52" name="Obdélník 51">
            <a:hlinkClick r:id="rId24" action="ppaction://hlinksldjump"/>
          </p:cNvPr>
          <p:cNvSpPr/>
          <p:nvPr/>
        </p:nvSpPr>
        <p:spPr>
          <a:xfrm>
            <a:off x="1763688" y="4797152"/>
            <a:ext cx="129614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3239" y="18863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přijít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1722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5902" y="453703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222714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come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came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come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80859" y="117227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290" y="4475485"/>
            <a:ext cx="2105264" cy="2021568"/>
          </a:xfrm>
          <a:prstGeom prst="rect">
            <a:avLst/>
          </a:prstGeom>
        </p:spPr>
      </p:pic>
      <p:pic>
        <p:nvPicPr>
          <p:cNvPr id="2050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115" y="5825649"/>
            <a:ext cx="1998885" cy="93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>
            <a:hlinkClick r:id="rId13" action="ppaction://hlinksldjump"/>
          </p:cNvPr>
          <p:cNvSpPr/>
          <p:nvPr/>
        </p:nvSpPr>
        <p:spPr>
          <a:xfrm>
            <a:off x="2420510" y="602843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75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75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75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8113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chytit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83568" y="472514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catch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caught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caught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60203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02768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377" y="5559550"/>
            <a:ext cx="1858119" cy="8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708176" y="569664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45152" y="332656"/>
            <a:ext cx="9193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88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5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96226"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8679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9298" y="200526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platit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/>
              <a:t>6</a:t>
            </a:r>
            <a:endParaRPr lang="cs-CZ" sz="3200" dirty="0" smtClean="0"/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2979" y="4519814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pay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paid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paid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210" y="43011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3371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8296" y="5515790"/>
            <a:ext cx="1756681" cy="81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4431" y="568824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353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231092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číst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30310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  <a:endParaRPr lang="cs-CZ" sz="32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815268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7152" y="4570703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91580" y="1239204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read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read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read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9714" y="4562027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7544" y="122726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711538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77430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43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>
                <p:cTn id="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>
                <p:cTn id="7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zvonit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ring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rang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rung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49757" y="1194908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79313" y="5646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00392" y="573360"/>
            <a:ext cx="77505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4438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4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řezat, stříhat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7667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179512" y="44502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cut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cut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cut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7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38873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92437" y="117348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1848" y="56187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476672"/>
            <a:ext cx="64807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</a:t>
            </a: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57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100000"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81939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jíst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4790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eat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ate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eaten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654" y="444031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36068" y="571633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2008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10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9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8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7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1</a:t>
            </a:r>
            <a:endParaRPr lang="cs-CZ" sz="3200" dirty="0" smtClean="0">
              <a:solidFill>
                <a:prstClr val="black"/>
              </a:solidFill>
            </a:endParaRPr>
          </a:p>
          <a:p>
            <a:pPr lvl="0"/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22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cítit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13792" y="4560281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feel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felt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felt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3651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9418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99792" y="568737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172400" y="573360"/>
            <a:ext cx="7030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létat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82208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7152" y="46261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fly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flew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flown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45554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288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55805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3680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zranit, bolet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12814" y="51477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23528" y="448426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hurt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hurt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hurt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361161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1560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5217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prodat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178698" y="537076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sell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sold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sold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42943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1560" y="116268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731853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99956" y="579462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zpívat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45152" y="513637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30951" y="4612910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sing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sang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sung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992" y="448291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60764" y="580001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sedět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60031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846" y="456421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sit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sat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03082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29390" y="5732647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mluvit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01663" y="575693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speak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spoke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spoken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46383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49560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strávit, utratit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4111" y="575154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87152" y="4584557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spend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spent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spent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23004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88894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postavit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9149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stand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stood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stood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67056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84184" y="5731853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krást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68209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251520" y="4556493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steal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stole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stolen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287" y="443087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219570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71034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psát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78698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887" y="453076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write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wrote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written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46920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126913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11760" y="5699194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vyhrát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189849" y="56454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467544" y="4592012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win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won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6890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99735" y="1190217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519772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66448" y="20385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mít na sobě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07896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68356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wear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wore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worn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44519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20684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627784" y="5811161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188639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vzbudit se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9361" y="573360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76608" y="458112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340768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wake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woke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woken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519575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75556" y="1240449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1216" y="566908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5862" y="188640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házet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5262" y="513601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51798" y="4632465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throw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threw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thrown</a:t>
            </a:r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509359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8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10381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02014" y="5735915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264258"/>
            <a:ext cx="53614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povědět, říct ( komu )</a:t>
            </a:r>
            <a:endParaRPr lang="cs-CZ" sz="4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071710" y="476672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</a:p>
          <a:p>
            <a:r>
              <a:rPr lang="cs-CZ" sz="3200" dirty="0" smtClean="0"/>
              <a:t>9</a:t>
            </a:r>
          </a:p>
          <a:p>
            <a:r>
              <a:rPr lang="cs-CZ" sz="3200" dirty="0" smtClean="0"/>
              <a:t>8</a:t>
            </a:r>
          </a:p>
          <a:p>
            <a:r>
              <a:rPr lang="cs-CZ" sz="3200" dirty="0" smtClean="0"/>
              <a:t>7</a:t>
            </a:r>
          </a:p>
          <a:p>
            <a:r>
              <a:rPr lang="cs-CZ" sz="3200" dirty="0" smtClean="0"/>
              <a:t>6</a:t>
            </a:r>
          </a:p>
          <a:p>
            <a:r>
              <a:rPr lang="cs-CZ" sz="3200" dirty="0" smtClean="0"/>
              <a:t>5</a:t>
            </a:r>
          </a:p>
          <a:p>
            <a:r>
              <a:rPr lang="cs-CZ" sz="3200" dirty="0" smtClean="0"/>
              <a:t>4</a:t>
            </a:r>
          </a:p>
          <a:p>
            <a:r>
              <a:rPr lang="cs-CZ" sz="3200" dirty="0" smtClean="0"/>
              <a:t>3</a:t>
            </a:r>
          </a:p>
          <a:p>
            <a:r>
              <a:rPr lang="cs-CZ" sz="3200" dirty="0" smtClean="0"/>
              <a:t>2</a:t>
            </a:r>
          </a:p>
          <a:p>
            <a:r>
              <a:rPr lang="cs-CZ" sz="3200" dirty="0"/>
              <a:t>1</a:t>
            </a:r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40352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66255" y="4544199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tell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told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told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242" y="4482646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11560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128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390863" y="5721496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3787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52043" y="264258"/>
            <a:ext cx="492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ležet</a:t>
            </a:r>
            <a:endParaRPr lang="cs-CZ" sz="4000" dirty="0" smtClean="0"/>
          </a:p>
        </p:txBody>
      </p:sp>
      <p:pic>
        <p:nvPicPr>
          <p:cNvPr id="8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7773710" y="1772816"/>
            <a:ext cx="304800" cy="304800"/>
          </a:xfrm>
          <a:prstGeom prst="rect">
            <a:avLst/>
          </a:prstGeom>
        </p:spPr>
      </p:pic>
      <p:pic>
        <p:nvPicPr>
          <p:cNvPr id="16" name="MS900069737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>
                  <p14:bmkLst>
                    <p14:bmk name="Záložka 1" time="1496.8108"/>
                  </p14:bmkLst>
                </p14:media>
              </p:ext>
            </p:extLst>
          </p:nvPr>
        </p:nvPicPr>
        <p:blipFill>
          <a:blip r:embed="rId9" cstate="print"/>
          <a:stretch>
            <a:fillRect/>
          </a:stretch>
        </p:blipFill>
        <p:spPr>
          <a:xfrm>
            <a:off x="395536" y="4626188"/>
            <a:ext cx="2024608" cy="189846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32950" y="11967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lie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lay</a:t>
            </a:r>
          </a:p>
          <a:p>
            <a:pPr lvl="0"/>
            <a:r>
              <a:rPr lang="cs-CZ" sz="4000" dirty="0" smtClean="0">
                <a:solidFill>
                  <a:prstClr val="black"/>
                </a:solidFill>
              </a:rPr>
              <a:t>lain</a:t>
            </a:r>
            <a:endParaRPr lang="cs-CZ" dirty="0"/>
          </a:p>
        </p:txBody>
      </p: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044.0876"/>
                </p14:media>
              </p:ext>
            </p:ext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7346" y="4581128"/>
            <a:ext cx="2105264" cy="202156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08914" y="1196752"/>
            <a:ext cx="3888432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122" name="Picture 2" descr="C:\Users\Uživatel\AppData\Local\Microsoft\Windows\Temporary Internet Files\Content.IE5\DWOS2QTF\MM900395700[1].gif">
            <a:hlinkClick r:id="rId11" action="ppaction://hlinksldjump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486" y="5669086"/>
            <a:ext cx="1833352" cy="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>
            <a:hlinkClick r:id="rId13" action="ppaction://hlinksldjump"/>
          </p:cNvPr>
          <p:cNvSpPr/>
          <p:nvPr/>
        </p:nvSpPr>
        <p:spPr>
          <a:xfrm>
            <a:off x="2473215" y="5591912"/>
            <a:ext cx="1927184" cy="730030"/>
          </a:xfrm>
          <a:prstGeom prst="ellipse">
            <a:avLst/>
          </a:prstGeom>
          <a:scene3d>
            <a:camera prst="orthographicFront"/>
            <a:lightRig rig="threePt" dir="t"/>
          </a:scene3d>
          <a:sp3d extrusionH="139700" prstMaterial="metal">
            <a:bevelT w="165100" h="31750" prst="slope"/>
            <a:bevelB w="139700" h="1079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score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078510" y="488865"/>
            <a:ext cx="84732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10</a:t>
            </a:r>
          </a:p>
          <a:p>
            <a:r>
              <a:rPr lang="cs-CZ" sz="3200" dirty="0"/>
              <a:t>9</a:t>
            </a:r>
          </a:p>
          <a:p>
            <a:r>
              <a:rPr lang="cs-CZ" sz="3200" dirty="0"/>
              <a:t>8</a:t>
            </a:r>
          </a:p>
          <a:p>
            <a:r>
              <a:rPr lang="cs-CZ" sz="3200" dirty="0"/>
              <a:t>7</a:t>
            </a:r>
          </a:p>
          <a:p>
            <a:r>
              <a:rPr lang="cs-CZ" sz="3200" dirty="0"/>
              <a:t>6</a:t>
            </a:r>
          </a:p>
          <a:p>
            <a:r>
              <a:rPr lang="cs-CZ" sz="3200" dirty="0"/>
              <a:t>5</a:t>
            </a:r>
          </a:p>
          <a:p>
            <a:r>
              <a:rPr lang="cs-CZ" sz="3200" dirty="0"/>
              <a:t>4</a:t>
            </a:r>
          </a:p>
          <a:p>
            <a:r>
              <a:rPr lang="cs-CZ" sz="3200" dirty="0"/>
              <a:t>3</a:t>
            </a:r>
          </a:p>
          <a:p>
            <a:r>
              <a:rPr lang="cs-CZ" sz="3200" dirty="0"/>
              <a:t>2</a:t>
            </a:r>
          </a:p>
          <a:p>
            <a:r>
              <a:rPr lang="cs-CZ" sz="3200" dirty="0"/>
              <a:t>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291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6" dur="16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6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7" dur="149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6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3" dur="27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Uživatel\AppData\Local\Microsoft\Windows\Temporary Internet Files\Content.IE5\H2AWGNAO\MP9001789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45404"/>
            <a:ext cx="29703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61" y="1268760"/>
            <a:ext cx="3117039" cy="2512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7693"/>
            <a:ext cx="43204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23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9414" y="117693"/>
            <a:ext cx="86409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13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16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17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19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21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22</a:t>
            </a: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23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7170" name="Picture 2" descr="C:\Users\Uživatel\AppData\Local\Microsoft\Windows\Temporary Internet Files\Content.IE5\DWOS2QTF\MC900441509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999" y="497710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26064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Mustangové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32656"/>
            <a:ext cx="1343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Tygři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4456862"/>
            <a:ext cx="21003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Zpět na herní pole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656917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Klikni</a:t>
            </a:r>
            <a:r>
              <a:rPr lang="cs-CZ" sz="2000" dirty="0" smtClean="0"/>
              <a:t> na obrázek týmu (hráče), který získává body.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7917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/>
              <a:t>Vlastní tvorba</a:t>
            </a:r>
            <a:endParaRPr lang="cs-CZ" sz="2400" dirty="0"/>
          </a:p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>
                <a:solidFill>
                  <a:schemeClr val="accent1"/>
                </a:solidFill>
              </a:rPr>
              <a:t>Obrázky</a:t>
            </a:r>
          </a:p>
          <a:p>
            <a:pPr eaLnBrk="1" hangingPunct="1"/>
            <a:r>
              <a:rPr lang="cs-CZ" sz="2400" dirty="0"/>
              <a:t>	Galerie Microsoft Office – klipart</a:t>
            </a:r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108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2100</TotalTime>
  <Words>564</Words>
  <Application>Microsoft Office PowerPoint</Application>
  <PresentationFormat>Předvádění na obrazovce (4:3)</PresentationFormat>
  <Paragraphs>460</Paragraphs>
  <Slides>30</Slides>
  <Notes>1</Notes>
  <HiddenSlides>0</HiddenSlides>
  <MMClips>72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181</cp:revision>
  <dcterms:created xsi:type="dcterms:W3CDTF">2013-01-02T11:01:15Z</dcterms:created>
  <dcterms:modified xsi:type="dcterms:W3CDTF">2013-04-28T19:01:13Z</dcterms:modified>
</cp:coreProperties>
</file>