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6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3F5067-8D2C-4EFE-964E-FE4CDB17BEC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8591CB-85ED-44CB-9101-641ED657DC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778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904530-4257-422E-8C91-1AC12FA8212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014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926F5-29D4-4E84-A8DC-38A70BEE1C9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EC29-0942-4ADB-AD4C-5FD40ADF0F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231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926F5-29D4-4E84-A8DC-38A70BEE1C9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EC29-0942-4ADB-AD4C-5FD40ADF0F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97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926F5-29D4-4E84-A8DC-38A70BEE1C9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EC29-0942-4ADB-AD4C-5FD40ADF0F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328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926F5-29D4-4E84-A8DC-38A70BEE1C9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EC29-0942-4ADB-AD4C-5FD40ADF0F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638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926F5-29D4-4E84-A8DC-38A70BEE1C9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EC29-0942-4ADB-AD4C-5FD40ADF0F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23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926F5-29D4-4E84-A8DC-38A70BEE1C9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EC29-0942-4ADB-AD4C-5FD40ADF0F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514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926F5-29D4-4E84-A8DC-38A70BEE1C9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EC29-0942-4ADB-AD4C-5FD40ADF0F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9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926F5-29D4-4E84-A8DC-38A70BEE1C9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EC29-0942-4ADB-AD4C-5FD40ADF0F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03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926F5-29D4-4E84-A8DC-38A70BEE1C9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EC29-0942-4ADB-AD4C-5FD40ADF0F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924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926F5-29D4-4E84-A8DC-38A70BEE1C9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EC29-0942-4ADB-AD4C-5FD40ADF0F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183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926F5-29D4-4E84-A8DC-38A70BEE1C9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EC29-0942-4ADB-AD4C-5FD40ADF0F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688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C926F5-29D4-4E84-A8DC-38A70BEE1C9F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0EC29-0942-4ADB-AD4C-5FD40ADF0F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893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04663"/>
            <a:ext cx="4739792" cy="167181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50913" y="4509120"/>
            <a:ext cx="79208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VY_32_INOVACE_XVII_3_03_PČ- Velikonoční zápich – slepice, zajíc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    Sada číslo:    </a:t>
            </a:r>
            <a:r>
              <a:rPr lang="cs-CZ" dirty="0"/>
              <a:t>3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03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1237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9036496" cy="67095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/>
              <a:t>Žáci </a:t>
            </a:r>
            <a:r>
              <a:rPr lang="cs-CZ" dirty="0" smtClean="0"/>
              <a:t>vyrábějí </a:t>
            </a:r>
            <a:r>
              <a:rPr lang="cs-CZ" dirty="0" smtClean="0"/>
              <a:t> velikonoční zvířátka na špejli.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 </a:t>
            </a:r>
            <a:r>
              <a:rPr lang="cs-CZ" dirty="0"/>
              <a:t>Žáci </a:t>
            </a:r>
            <a:r>
              <a:rPr lang="cs-CZ" dirty="0" smtClean="0"/>
              <a:t>dokážou vyrobit </a:t>
            </a:r>
            <a:r>
              <a:rPr lang="cs-CZ" dirty="0" smtClean="0"/>
              <a:t>velikonoční zápich</a:t>
            </a:r>
            <a:r>
              <a:rPr lang="cs-CZ" dirty="0" smtClean="0"/>
              <a:t>.</a:t>
            </a:r>
            <a:endParaRPr lang="cs-CZ" dirty="0"/>
          </a:p>
          <a:p>
            <a:endParaRPr lang="cs-CZ" sz="1600" dirty="0"/>
          </a:p>
          <a:p>
            <a:r>
              <a:rPr lang="cs-CZ" b="1" dirty="0"/>
              <a:t>Druh 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 smtClean="0"/>
              <a:t>8 </a:t>
            </a:r>
            <a:r>
              <a:rPr lang="cs-CZ" b="1" dirty="0" smtClean="0"/>
              <a:t>-</a:t>
            </a:r>
            <a:r>
              <a:rPr lang="cs-CZ" dirty="0" smtClean="0"/>
              <a:t>10let</a:t>
            </a:r>
            <a:r>
              <a:rPr lang="cs-CZ" dirty="0"/>
              <a:t>, </a:t>
            </a:r>
            <a:r>
              <a:rPr lang="cs-CZ" dirty="0" smtClean="0"/>
              <a:t> 3. a 4.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slova: </a:t>
            </a:r>
            <a:r>
              <a:rPr lang="cs-CZ" dirty="0" smtClean="0"/>
              <a:t>stříhání, lepení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textilie, </a:t>
            </a:r>
            <a:r>
              <a:rPr lang="cs-CZ" dirty="0" smtClean="0"/>
              <a:t>nůžky, </a:t>
            </a:r>
            <a:r>
              <a:rPr lang="cs-CZ" dirty="0" smtClean="0"/>
              <a:t>tavná pistole, plastové oči, barevná </a:t>
            </a:r>
            <a:r>
              <a:rPr lang="cs-CZ" dirty="0" smtClean="0"/>
              <a:t>pírka, koření, mašličky…..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45min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materiálem:</a:t>
            </a:r>
          </a:p>
          <a:p>
            <a:r>
              <a:rPr lang="cs-CZ" dirty="0"/>
              <a:t>Ž</a:t>
            </a:r>
            <a:r>
              <a:rPr lang="cs-CZ" dirty="0" smtClean="0"/>
              <a:t>áci podle návodu na interaktivní tabuli </a:t>
            </a:r>
            <a:r>
              <a:rPr lang="cs-CZ" dirty="0" smtClean="0"/>
              <a:t>vyrábějí velikonoční zvířátka jako zápich do květináčů nebo do vázy.</a:t>
            </a:r>
          </a:p>
          <a:p>
            <a:pPr marL="342900" indent="-342900">
              <a:buAutoNum type="arabicPeriod"/>
            </a:pPr>
            <a:r>
              <a:rPr lang="cs-CZ" dirty="0" smtClean="0"/>
              <a:t>Obkreslíme </a:t>
            </a:r>
            <a:r>
              <a:rPr lang="cs-CZ" dirty="0" err="1" smtClean="0"/>
              <a:t>šablonku</a:t>
            </a:r>
            <a:r>
              <a:rPr lang="cs-CZ" dirty="0" smtClean="0"/>
              <a:t> a vystřihneme</a:t>
            </a:r>
            <a:r>
              <a:rPr lang="cs-CZ" dirty="0" smtClean="0"/>
              <a:t>.</a:t>
            </a:r>
          </a:p>
          <a:p>
            <a:pPr marL="342900" indent="-342900">
              <a:buAutoNum type="arabicPeriod"/>
            </a:pPr>
            <a:r>
              <a:rPr lang="cs-CZ" dirty="0" smtClean="0"/>
              <a:t>Přilepíme na špejli.</a:t>
            </a:r>
            <a:endParaRPr lang="cs-CZ" dirty="0" smtClean="0"/>
          </a:p>
          <a:p>
            <a:pPr marL="342900" indent="-342900">
              <a:buAutoNum type="arabicPeriod" startAt="3"/>
            </a:pPr>
            <a:r>
              <a:rPr lang="cs-CZ" dirty="0" smtClean="0"/>
              <a:t>K</a:t>
            </a:r>
            <a:r>
              <a:rPr lang="cs-CZ" dirty="0" smtClean="0"/>
              <a:t>řídla, zobáček a hřebínek přilepíme k tělíčku</a:t>
            </a:r>
            <a:r>
              <a:rPr lang="cs-CZ" dirty="0" smtClean="0"/>
              <a:t>.</a:t>
            </a:r>
          </a:p>
          <a:p>
            <a:pPr marL="342900" indent="-342900">
              <a:buFontTx/>
              <a:buAutoNum type="arabicPeriod" startAt="3"/>
            </a:pPr>
            <a:r>
              <a:rPr lang="cs-CZ" dirty="0" smtClean="0"/>
              <a:t>Přilepíme ještě </a:t>
            </a:r>
            <a:r>
              <a:rPr lang="cs-CZ" dirty="0"/>
              <a:t>ocásek a oči</a:t>
            </a:r>
            <a:r>
              <a:rPr lang="cs-CZ" dirty="0" smtClean="0"/>
              <a:t>.</a:t>
            </a:r>
          </a:p>
          <a:p>
            <a:pPr marL="342900" indent="-342900">
              <a:buFontTx/>
              <a:buAutoNum type="arabicPeriod" startAt="3"/>
            </a:pPr>
            <a:r>
              <a:rPr lang="cs-CZ" dirty="0" smtClean="0"/>
              <a:t>Ozdobíme mašličkou.</a:t>
            </a:r>
            <a:endParaRPr lang="cs-CZ" dirty="0"/>
          </a:p>
          <a:p>
            <a:pPr marL="342900" indent="-342900"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13978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tka\Pictures\2013_Pč_Velikonoce_zápich\P101004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5333"/>
          <a:stretch/>
        </p:blipFill>
        <p:spPr bwMode="auto">
          <a:xfrm>
            <a:off x="1682190" y="1052735"/>
            <a:ext cx="5491587" cy="39020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4073" y="273361"/>
            <a:ext cx="36307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Připravte si: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797152"/>
            <a:ext cx="849694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Ještě tavnou pistoli, zbytky textilií, barevná pírka a plastové oči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50667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itka\Pictures\2013_Pč_Velikonoce_zápich\P101004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8105" y="886073"/>
            <a:ext cx="4638916" cy="34790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itka\Pictures\2013_Pč_Velikonoce_zápich\P101004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245" y="3248924"/>
            <a:ext cx="4464771" cy="33484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3331" y="116632"/>
            <a:ext cx="774368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Obkreslete šablonu a vystřihněte dvojitě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93347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:\DCIM\101_PANA\P101004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28800"/>
            <a:ext cx="6336704" cy="47523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1" y="116632"/>
            <a:ext cx="561662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Ze zbytků vystřihněte</a:t>
            </a:r>
          </a:p>
          <a:p>
            <a:r>
              <a:rPr lang="cs-CZ" sz="4400" dirty="0" smtClean="0"/>
              <a:t>zobák, křídla, hřebínek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48259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:\DCIM\101_PANA\P101003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420888"/>
            <a:ext cx="4833989" cy="3625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108520" y="332656"/>
            <a:ext cx="914501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</a:t>
            </a:r>
            <a:r>
              <a:rPr lang="cs-CZ" sz="4400" dirty="0" smtClean="0"/>
              <a:t>avnou pistolí slepte na špejli, přilepte křídla, zobáček, hřebínek, ocásek a oči.</a:t>
            </a:r>
          </a:p>
          <a:p>
            <a:r>
              <a:rPr lang="cs-CZ" sz="4400" dirty="0" smtClean="0"/>
              <a:t>Ozdobte dle své fantazie, třeba</a:t>
            </a:r>
          </a:p>
          <a:p>
            <a:r>
              <a:rPr lang="cs-CZ" sz="4400" dirty="0" smtClean="0"/>
              <a:t>mašličkou. </a:t>
            </a:r>
            <a:endParaRPr lang="cs-CZ" dirty="0"/>
          </a:p>
        </p:txBody>
      </p:sp>
      <p:pic>
        <p:nvPicPr>
          <p:cNvPr id="4" name="Picture 4" descr="F:\DCIM\101_PANA\P101004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97896"/>
            <a:ext cx="1896163" cy="14220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5528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:\DCIM\101_PANA\P101003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8046875" cy="60348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343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:\DCIM\101_PANA\P101003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31" t="22941" r="12647" b="14560"/>
          <a:stretch/>
        </p:blipFill>
        <p:spPr bwMode="auto">
          <a:xfrm>
            <a:off x="395536" y="193606"/>
            <a:ext cx="3269672" cy="33666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F:\DCIM\101_PANA\P101004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50" t="30229" r="35968" b="8380"/>
          <a:stretch/>
        </p:blipFill>
        <p:spPr bwMode="auto">
          <a:xfrm>
            <a:off x="4860032" y="206593"/>
            <a:ext cx="2520280" cy="33265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F:\DCIM\101_PANA\P101004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208" y="3933056"/>
            <a:ext cx="2952328" cy="22141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67944" y="4149080"/>
            <a:ext cx="45722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Zajíčkovi můžeme místo čumáčku a ocásku přilepit nové koření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9216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404664"/>
            <a:ext cx="59766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Velikonoce můžou začít!!</a:t>
            </a:r>
            <a:endParaRPr lang="cs-CZ" dirty="0"/>
          </a:p>
        </p:txBody>
      </p:sp>
      <p:pic>
        <p:nvPicPr>
          <p:cNvPr id="1026" name="Picture 2" descr="D:\Foto\Rodinné\2013\2013_3_29_Výrobky\P101009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30" t="8368" r="26971" b="7330"/>
          <a:stretch/>
        </p:blipFill>
        <p:spPr bwMode="auto">
          <a:xfrm>
            <a:off x="1763688" y="1649760"/>
            <a:ext cx="2396837" cy="22167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Foto\Rodinné\2013\2013_3_29_Výrobky\P101009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36974"/>
            <a:ext cx="3107088" cy="41427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6374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1"/>
          <p:cNvSpPr txBox="1"/>
          <p:nvPr/>
        </p:nvSpPr>
        <p:spPr>
          <a:xfrm>
            <a:off x="1331640" y="1772816"/>
            <a:ext cx="30492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/>
              <a:t>Použité zdroje: </a:t>
            </a:r>
            <a:endParaRPr lang="cs-CZ" sz="3600" dirty="0"/>
          </a:p>
        </p:txBody>
      </p:sp>
      <p:sp>
        <p:nvSpPr>
          <p:cNvPr id="4" name="TextovéPole 2"/>
          <p:cNvSpPr txBox="1"/>
          <p:nvPr/>
        </p:nvSpPr>
        <p:spPr>
          <a:xfrm>
            <a:off x="1331640" y="2348880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fotografie z archivu 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65973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140</Words>
  <Application>Microsoft Office PowerPoint</Application>
  <PresentationFormat>Předvádění na obrazovce (4:3)</PresentationFormat>
  <Paragraphs>39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Velikonoční zápich</dc:title>
  <dc:creator>Jitka</dc:creator>
  <cp:lastModifiedBy>Jitka</cp:lastModifiedBy>
  <cp:revision>12</cp:revision>
  <dcterms:created xsi:type="dcterms:W3CDTF">2013-03-23T22:41:27Z</dcterms:created>
  <dcterms:modified xsi:type="dcterms:W3CDTF">2013-04-28T20:20:40Z</dcterms:modified>
</cp:coreProperties>
</file>