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C5F6DF-36DD-4743-8FEE-AFAE46496823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87C03E-7EF0-4F36-89D7-8189E07F9E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431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6E96BA9-C568-42C4-8844-41D04B538197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F7D6643-82DB-4B80-A3F8-E7065139498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913" y="4509120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VY_32_INOVACE_XVII_3_04_PČ-Papírová květina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04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82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352928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květiny z různých papírových ruliček.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/>
              <a:t>Žáci </a:t>
            </a:r>
            <a:r>
              <a:rPr lang="cs-CZ" dirty="0" smtClean="0"/>
              <a:t>dokážou vyrobit papírovou květinu</a:t>
            </a:r>
            <a:r>
              <a:rPr lang="cs-CZ" dirty="0" smtClean="0"/>
              <a:t>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8 </a:t>
            </a:r>
            <a:r>
              <a:rPr lang="cs-CZ" b="1" dirty="0" smtClean="0"/>
              <a:t>-</a:t>
            </a:r>
            <a:r>
              <a:rPr lang="cs-CZ" dirty="0" smtClean="0"/>
              <a:t>10let</a:t>
            </a:r>
            <a:r>
              <a:rPr lang="cs-CZ" dirty="0"/>
              <a:t>, </a:t>
            </a:r>
            <a:r>
              <a:rPr lang="cs-CZ" dirty="0" smtClean="0"/>
              <a:t> 3. a 4</a:t>
            </a:r>
            <a:r>
              <a:rPr lang="cs-CZ" dirty="0" smtClean="0"/>
              <a:t>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slova: </a:t>
            </a:r>
            <a:r>
              <a:rPr lang="cs-CZ" dirty="0" smtClean="0"/>
              <a:t>stříhání, lepení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</a:t>
            </a:r>
            <a:r>
              <a:rPr lang="cs-CZ" dirty="0" smtClean="0"/>
              <a:t>papírové </a:t>
            </a:r>
            <a:r>
              <a:rPr lang="cs-CZ" dirty="0" smtClean="0"/>
              <a:t>ruličky</a:t>
            </a:r>
            <a:r>
              <a:rPr lang="cs-CZ" dirty="0" smtClean="0"/>
              <a:t>, </a:t>
            </a:r>
            <a:r>
              <a:rPr lang="cs-CZ" dirty="0" smtClean="0"/>
              <a:t>nůžky, lepidlo, </a:t>
            </a:r>
            <a:r>
              <a:rPr lang="cs-CZ" dirty="0" smtClean="0"/>
              <a:t>krepový papír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návodu na interaktivní tabuli vyrábějí papírové </a:t>
            </a:r>
            <a:r>
              <a:rPr lang="cs-CZ" dirty="0" smtClean="0"/>
              <a:t>květiny z papírových ruliček.</a:t>
            </a:r>
          </a:p>
          <a:p>
            <a:pPr marL="342900" indent="-342900">
              <a:buAutoNum type="arabicPeriod"/>
            </a:pPr>
            <a:r>
              <a:rPr lang="cs-CZ" dirty="0" smtClean="0"/>
              <a:t>Nalepíme žlutý střed.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Přilepíme b</a:t>
            </a:r>
            <a:r>
              <a:rPr lang="cs-CZ" dirty="0" smtClean="0"/>
              <a:t>arevné okvětní lístky.</a:t>
            </a:r>
          </a:p>
          <a:p>
            <a:pPr marL="342900" indent="-342900">
              <a:buAutoNum type="arabicPeriod"/>
            </a:pPr>
            <a:r>
              <a:rPr lang="cs-CZ" dirty="0" smtClean="0"/>
              <a:t>Zeleným krepovým papírem obalíme druhý  konec ruličky.</a:t>
            </a:r>
          </a:p>
          <a:p>
            <a:pPr marL="342900" indent="-342900">
              <a:buAutoNum type="arabicPeriod"/>
            </a:pPr>
            <a:r>
              <a:rPr lang="cs-CZ" dirty="0" smtClean="0"/>
              <a:t>Nakonec přilepíme zelené listy.</a:t>
            </a:r>
          </a:p>
          <a:p>
            <a:pPr marL="342900" indent="-34290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7882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32656"/>
            <a:ext cx="48142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Papírová květina</a:t>
            </a:r>
            <a:endParaRPr lang="cs-CZ" sz="5400" dirty="0"/>
          </a:p>
        </p:txBody>
      </p:sp>
      <p:pic>
        <p:nvPicPr>
          <p:cNvPr id="1026" name="Picture 2" descr="D:\JItka\Škola\Foto\2012_2013\2013_04_04_Květina z papíru\P10103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202" y="1412776"/>
            <a:ext cx="3888432" cy="51848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933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48679"/>
            <a:ext cx="56886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Připravím si papírovou ruličku</a:t>
            </a:r>
          </a:p>
          <a:p>
            <a:pPr algn="ctr"/>
            <a:r>
              <a:rPr lang="cs-CZ" sz="3600" dirty="0" smtClean="0"/>
              <a:t> o délce 20 – 50cm.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62" r="38476"/>
          <a:stretch/>
        </p:blipFill>
        <p:spPr bwMode="auto">
          <a:xfrm>
            <a:off x="3635897" y="2132856"/>
            <a:ext cx="1021590" cy="44279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544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48679"/>
            <a:ext cx="56886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Potřebuji ještě nůžky, lepidlo, krepový papír.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3" r="1797" b="34531"/>
          <a:stretch/>
        </p:blipFill>
        <p:spPr>
          <a:xfrm>
            <a:off x="2802423" y="4412704"/>
            <a:ext cx="3744416" cy="17880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5" t="12438" r="10936"/>
          <a:stretch/>
        </p:blipFill>
        <p:spPr>
          <a:xfrm>
            <a:off x="3347864" y="1749008"/>
            <a:ext cx="2653534" cy="2371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028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Naměřím a ustříhnu žlutý proužek</a:t>
            </a:r>
          </a:p>
          <a:p>
            <a:pPr algn="ctr"/>
            <a:r>
              <a:rPr lang="cs-CZ" sz="3600" dirty="0" smtClean="0"/>
              <a:t> 5-7cm x 50cm, který na kraji nastříhám (asi 1cm). Omotám a přilepím na konec papírové ruličky tak, aby ruličku lehce přečníval.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93"/>
          <a:stretch/>
        </p:blipFill>
        <p:spPr>
          <a:xfrm>
            <a:off x="2915816" y="2951313"/>
            <a:ext cx="3384376" cy="37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98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470921"/>
            <a:ext cx="3179845" cy="2384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1332" y="4509120"/>
            <a:ext cx="2771800" cy="2078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t="25051" r="13787"/>
          <a:stretch/>
        </p:blipFill>
        <p:spPr>
          <a:xfrm>
            <a:off x="5220072" y="2398767"/>
            <a:ext cx="3516258" cy="2384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07504" y="188640"/>
            <a:ext cx="89289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Potom naměřím a ustříhnu barevný proužek</a:t>
            </a:r>
          </a:p>
          <a:p>
            <a:pPr algn="ctr"/>
            <a:r>
              <a:rPr lang="cs-CZ" sz="3600" dirty="0"/>
              <a:t> </a:t>
            </a:r>
            <a:r>
              <a:rPr lang="cs-CZ" sz="3600" dirty="0" smtClean="0"/>
              <a:t>10 -12cm x100cm, který na kraji nastříhám</a:t>
            </a:r>
          </a:p>
          <a:p>
            <a:pPr algn="ctr"/>
            <a:r>
              <a:rPr lang="cs-CZ" sz="3600" dirty="0" smtClean="0"/>
              <a:t>(asi 8cm). </a:t>
            </a:r>
          </a:p>
        </p:txBody>
      </p:sp>
    </p:spTree>
    <p:extLst>
      <p:ext uri="{BB962C8B-B14F-4D97-AF65-F5344CB8AC3E}">
        <p14:creationId xmlns:p14="http://schemas.microsoft.com/office/powerpoint/2010/main" val="223036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7504" y="188640"/>
            <a:ext cx="89289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Omotám ruličku barevným papírem a přilepím na konec papírové ruličky tak,</a:t>
            </a:r>
          </a:p>
          <a:p>
            <a:pPr algn="ctr"/>
            <a:r>
              <a:rPr lang="cs-CZ" sz="3600" dirty="0" smtClean="0"/>
              <a:t> aby koukal žlutý konec.</a:t>
            </a:r>
            <a:endParaRPr lang="cs-CZ" sz="36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44" t="10101" r="25455"/>
          <a:stretch/>
        </p:blipFill>
        <p:spPr>
          <a:xfrm>
            <a:off x="1547664" y="2775256"/>
            <a:ext cx="2588648" cy="3173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2" t="9899" r="19091"/>
          <a:stretch/>
        </p:blipFill>
        <p:spPr>
          <a:xfrm>
            <a:off x="4785442" y="2775255"/>
            <a:ext cx="2837731" cy="32122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79737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7504" y="188640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Ustřihnu zelený papír tak velký, aby zakryl zbytek ruličky a přilepím.</a:t>
            </a:r>
            <a:endParaRPr lang="cs-CZ" sz="36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42" t="5859" r="26566"/>
          <a:stretch/>
        </p:blipFill>
        <p:spPr>
          <a:xfrm>
            <a:off x="2893041" y="2564904"/>
            <a:ext cx="1618069" cy="41203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43" t="11104" r="27944" b="401"/>
          <a:stretch/>
        </p:blipFill>
        <p:spPr>
          <a:xfrm>
            <a:off x="4716016" y="1867448"/>
            <a:ext cx="1743100" cy="4219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2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63206" y="323165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Vystřihneme zelené listy.</a:t>
            </a:r>
            <a:endParaRPr lang="cs-CZ" sz="36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13" r="1893"/>
          <a:stretch/>
        </p:blipFill>
        <p:spPr>
          <a:xfrm>
            <a:off x="1979712" y="1340768"/>
            <a:ext cx="5687669" cy="37430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038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763206" y="323165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Přilepíme.</a:t>
            </a:r>
          </a:p>
          <a:p>
            <a:pPr algn="ctr"/>
            <a:r>
              <a:rPr lang="cs-CZ" sz="3600" dirty="0" smtClean="0"/>
              <a:t>A je to!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342" y="1523644"/>
            <a:ext cx="3672408" cy="489654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21078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tka\AppData\Local\Microsoft\Windows\Temporary Internet Files\Content.IE5\K1ZP56EN\MC9004392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7911" y="1889242"/>
            <a:ext cx="3133085" cy="313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323165"/>
            <a:ext cx="56161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Voláme sluníčko, haló!</a:t>
            </a:r>
          </a:p>
          <a:p>
            <a:pPr algn="ctr"/>
            <a:r>
              <a:rPr lang="cs-CZ" sz="3600" dirty="0" smtClean="0"/>
              <a:t>Kytek je na světe málo!</a:t>
            </a:r>
            <a:endParaRPr lang="cs-CZ" sz="36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4444" y="1721529"/>
            <a:ext cx="2897315" cy="3863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" t="4712" r="4478"/>
          <a:stretch/>
        </p:blipFill>
        <p:spPr>
          <a:xfrm>
            <a:off x="4226220" y="1702204"/>
            <a:ext cx="2895686" cy="38623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93248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8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31640" y="1772816"/>
            <a:ext cx="3049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31640" y="2348880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-fotografie </a:t>
            </a:r>
            <a:r>
              <a:rPr lang="cs-CZ" sz="2000" dirty="0" smtClean="0"/>
              <a:t>z archivu </a:t>
            </a:r>
            <a:r>
              <a:rPr lang="cs-CZ" sz="2000" dirty="0" smtClean="0"/>
              <a:t>autora</a:t>
            </a:r>
          </a:p>
          <a:p>
            <a:r>
              <a:rPr lang="cs-CZ" sz="2000" dirty="0" smtClean="0"/>
              <a:t>-otevřená galerie </a:t>
            </a:r>
            <a:r>
              <a:rPr lang="cs-CZ" sz="2000" dirty="0"/>
              <a:t>Microsoft Office</a:t>
            </a:r>
          </a:p>
          <a:p>
            <a:r>
              <a:rPr lang="cs-CZ" sz="2000" b="1" u="sng" dirty="0">
                <a:hlinkClick r:id="rId2"/>
              </a:rPr>
              <a:t>www.microsoft.office.com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1984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124</TotalTime>
  <Words>199</Words>
  <Application>Microsoft Office PowerPoint</Application>
  <PresentationFormat>Předvádění na obrazovce (4:3)</PresentationFormat>
  <Paragraphs>47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12</cp:revision>
  <dcterms:created xsi:type="dcterms:W3CDTF">2013-04-04T20:05:02Z</dcterms:created>
  <dcterms:modified xsi:type="dcterms:W3CDTF">2013-04-04T22:09:38Z</dcterms:modified>
</cp:coreProperties>
</file>