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68" r:id="rId2"/>
    <p:sldId id="269" r:id="rId3"/>
    <p:sldId id="271" r:id="rId4"/>
    <p:sldId id="272" r:id="rId5"/>
    <p:sldId id="273" r:id="rId6"/>
    <p:sldId id="274" r:id="rId7"/>
    <p:sldId id="275" r:id="rId8"/>
    <p:sldId id="27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62" autoAdjust="0"/>
    <p:restoredTop sz="94660"/>
  </p:normalViewPr>
  <p:slideViewPr>
    <p:cSldViewPr>
      <p:cViewPr varScale="1">
        <p:scale>
          <a:sx n="69" d="100"/>
          <a:sy n="69" d="100"/>
        </p:scale>
        <p:origin x="-151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B05098-B911-46FF-8D06-7E38306D4DF8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904530-4257-422E-8C91-1AC12FA8212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59098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9904530-4257-422E-8C91-1AC12FA8212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50146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CA4FDA9-FD27-4FE5-BEF1-073434C46F4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D46BED5-20D8-4BA0-A837-7C7E70D164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4663"/>
            <a:ext cx="4739792" cy="1671811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50913" y="450912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VY_32_INOVACE_XVII_3_01_PČ- Obrázky z přírodnin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XVII</a:t>
            </a:r>
            <a:r>
              <a:rPr lang="cs-CZ" b="1" dirty="0" smtClean="0"/>
              <a:t>            Sada číslo:    </a:t>
            </a:r>
            <a:r>
              <a:rPr lang="cs-CZ" dirty="0"/>
              <a:t>3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06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712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496944" cy="56015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/>
              <a:t>Žáci </a:t>
            </a:r>
            <a:r>
              <a:rPr lang="cs-CZ" dirty="0" smtClean="0"/>
              <a:t>vyrábějí </a:t>
            </a:r>
            <a:r>
              <a:rPr lang="cs-CZ" dirty="0"/>
              <a:t> </a:t>
            </a:r>
            <a:r>
              <a:rPr lang="cs-CZ" dirty="0" smtClean="0"/>
              <a:t>obrazy nebo stavby z přírodnin, dle vlastní fantazie.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 </a:t>
            </a:r>
            <a:r>
              <a:rPr lang="cs-CZ" dirty="0"/>
              <a:t>Žáci  </a:t>
            </a:r>
            <a:r>
              <a:rPr lang="cs-CZ" dirty="0" smtClean="0"/>
              <a:t>umí pracovat s přírodním materiálem a ve skupině.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b="1" dirty="0" smtClean="0"/>
              <a:t> </a:t>
            </a:r>
            <a:r>
              <a:rPr lang="cs-CZ" dirty="0" smtClean="0"/>
              <a:t>8</a:t>
            </a:r>
            <a:r>
              <a:rPr lang="cs-CZ" b="1" dirty="0" smtClean="0"/>
              <a:t> -</a:t>
            </a:r>
            <a:r>
              <a:rPr lang="cs-CZ" dirty="0" smtClean="0"/>
              <a:t>10 let</a:t>
            </a:r>
            <a:r>
              <a:rPr lang="cs-CZ" dirty="0"/>
              <a:t>, </a:t>
            </a:r>
            <a:r>
              <a:rPr lang="cs-CZ" dirty="0" smtClean="0"/>
              <a:t> 3. - 4.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/>
              <a:t>: </a:t>
            </a:r>
            <a:r>
              <a:rPr lang="cs-CZ"/>
              <a:t> </a:t>
            </a:r>
            <a:r>
              <a:rPr lang="cs-CZ" smtClean="0"/>
              <a:t>přírodniny, fantazie</a:t>
            </a:r>
            <a:r>
              <a:rPr lang="cs-CZ" dirty="0" smtClean="0"/>
              <a:t>,  skupinová práce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</a:t>
            </a:r>
            <a:r>
              <a:rPr lang="cs-CZ" dirty="0" smtClean="0"/>
              <a:t>květiny, kamínky, kůra, tráva, větvičky…..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45min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endParaRPr lang="cs-CZ" b="1" dirty="0"/>
          </a:p>
          <a:p>
            <a:r>
              <a:rPr lang="cs-CZ" dirty="0"/>
              <a:t>Ž</a:t>
            </a:r>
            <a:r>
              <a:rPr lang="cs-CZ" dirty="0" smtClean="0"/>
              <a:t>áci shlédnou případné možnosti na interaktivní tabuli  a  pak podle své vlastní fantazie vyrábějí  obrazy nebo stavby z přírodního materiálu ve skupinách, které učitel určí.</a:t>
            </a:r>
          </a:p>
        </p:txBody>
      </p:sp>
    </p:spTree>
    <p:extLst>
      <p:ext uri="{BB962C8B-B14F-4D97-AF65-F5344CB8AC3E}">
        <p14:creationId xmlns:p14="http://schemas.microsoft.com/office/powerpoint/2010/main" val="1082876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itka\Pictures\P101067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75" t="20541" r="27918" b="25930"/>
          <a:stretch/>
        </p:blipFill>
        <p:spPr bwMode="auto">
          <a:xfrm>
            <a:off x="2099556" y="1927414"/>
            <a:ext cx="5088904" cy="376885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1475656" y="507116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Chaloupka pro skřítka.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0774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40" t="2426" r="6400" b="8209"/>
          <a:stretch/>
        </p:blipFill>
        <p:spPr>
          <a:xfrm>
            <a:off x="1691680" y="1556790"/>
            <a:ext cx="5527964" cy="43918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475656" y="507116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Srdce z lásky.</a:t>
            </a:r>
            <a:endParaRPr lang="cs-CZ" sz="4400" dirty="0"/>
          </a:p>
        </p:txBody>
      </p:sp>
      <p:pic>
        <p:nvPicPr>
          <p:cNvPr id="2052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16" y="2877477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788" y="5511051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116" y="401298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9336" y="401298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6144" y="3068959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Users\Jitka\AppData\Local\Microsoft\Windows\Temporary Internet Files\Content.IE5\0CQXYTY8\MC9004421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477142"/>
            <a:ext cx="875259" cy="87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2505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54" t="28887" r="16346" b="6918"/>
          <a:stretch/>
        </p:blipFill>
        <p:spPr>
          <a:xfrm>
            <a:off x="2143262" y="1647920"/>
            <a:ext cx="5001491" cy="39346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475656" y="507116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Sluníčko.</a:t>
            </a:r>
            <a:endParaRPr lang="cs-CZ" sz="4400" dirty="0"/>
          </a:p>
        </p:txBody>
      </p:sp>
      <p:pic>
        <p:nvPicPr>
          <p:cNvPr id="3074" name="Picture 2" descr="C:\Users\Jitka\AppData\Local\Microsoft\Windows\Temporary Internet Files\Content.IE5\9N6KN7GZ\MC90044040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8283" y="13575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4774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63" t="29293" r="22879" b="24445"/>
          <a:stretch/>
        </p:blipFill>
        <p:spPr>
          <a:xfrm>
            <a:off x="1953489" y="1484784"/>
            <a:ext cx="5098473" cy="317269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ovéPole 2"/>
          <p:cNvSpPr txBox="1"/>
          <p:nvPr/>
        </p:nvSpPr>
        <p:spPr>
          <a:xfrm>
            <a:off x="1475656" y="507116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Rozkvetlá louka.</a:t>
            </a:r>
            <a:endParaRPr lang="cs-CZ" sz="4400" dirty="0"/>
          </a:p>
        </p:txBody>
      </p:sp>
      <p:pic>
        <p:nvPicPr>
          <p:cNvPr id="4100" name="Picture 4" descr="C:\Users\Jitka\AppData\Local\Microsoft\Windows\Temporary Internet Files\Content.IE5\K1ZP56EN\MP90043872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6727" y="4938852"/>
            <a:ext cx="2261632" cy="15144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7" name="Picture 4" descr="C:\Users\Jitka\AppData\Local\Microsoft\Windows\Temporary Internet Files\Content.IE5\K1ZP56EN\MP9004387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640" y="4960703"/>
            <a:ext cx="2414032" cy="151448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17544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39" t="20808" r="24848" b="13131"/>
          <a:stretch/>
        </p:blipFill>
        <p:spPr>
          <a:xfrm>
            <a:off x="1691680" y="1871076"/>
            <a:ext cx="5597237" cy="45304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123" name="Picture 3" descr="C:\Users\Jitka\AppData\Local\Microsoft\Windows\Temporary Internet Files\Content.IE5\9MSSE0DB\MP900430869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08"/>
          <a:stretch/>
        </p:blipFill>
        <p:spPr bwMode="auto">
          <a:xfrm>
            <a:off x="6948264" y="357378"/>
            <a:ext cx="1680388" cy="146290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5" name="TextovéPole 4"/>
          <p:cNvSpPr txBox="1"/>
          <p:nvPr/>
        </p:nvSpPr>
        <p:spPr>
          <a:xfrm>
            <a:off x="1475656" y="507116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Slunce nad hlavou.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45909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3256" y="507115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Tak a teď vy!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1628799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S chutí do toho!</a:t>
            </a:r>
            <a:endParaRPr lang="cs-CZ" sz="4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50965" y="2855849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Půl je hotovo!</a:t>
            </a:r>
            <a:endParaRPr lang="cs-CZ" sz="4400" dirty="0"/>
          </a:p>
        </p:txBody>
      </p:sp>
      <p:pic>
        <p:nvPicPr>
          <p:cNvPr id="6146" name="Picture 2" descr="C:\Users\Jitka\AppData\Local\Microsoft\Windows\Temporary Internet Files\Content.IE5\H5VHI9RJ\MC900391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7669" y="562405"/>
            <a:ext cx="959425" cy="145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Jitka\AppData\Local\Microsoft\Windows\Temporary Internet Files\Content.IE5\R0TS634F\MC9003835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720" y="507115"/>
            <a:ext cx="1600991" cy="15887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Jitka\AppData\Local\Microsoft\Windows\Temporary Internet Files\Content.IE5\9N6KN7GZ\MC90035031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790" y="4025489"/>
            <a:ext cx="1682436" cy="1780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Jitka\AppData\Local\Microsoft\Windows\Temporary Internet Files\Content.IE5\VGT2030V\MC9000787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74" y="4293096"/>
            <a:ext cx="1884363" cy="185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Jitka\AppData\Local\Microsoft\Windows\Temporary Internet Files\Content.IE5\2SB27T8A\MC9000787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2978" y="4581128"/>
            <a:ext cx="1566407" cy="185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0374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5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/>
          <p:nvPr/>
        </p:nvSpPr>
        <p:spPr>
          <a:xfrm>
            <a:off x="1302327" y="1268760"/>
            <a:ext cx="4493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Použité zdroje: </a:t>
            </a:r>
            <a:endParaRPr lang="cs-CZ" sz="3600" dirty="0"/>
          </a:p>
        </p:txBody>
      </p:sp>
      <p:sp>
        <p:nvSpPr>
          <p:cNvPr id="5" name="TextovéPole 2"/>
          <p:cNvSpPr txBox="1"/>
          <p:nvPr/>
        </p:nvSpPr>
        <p:spPr>
          <a:xfrm>
            <a:off x="1331640" y="2204864"/>
            <a:ext cx="482453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b="1" dirty="0" smtClean="0"/>
              <a:t>-fotografie z archivu autora</a:t>
            </a:r>
          </a:p>
          <a:p>
            <a:r>
              <a:rPr lang="cs-CZ" sz="2000" b="1" dirty="0" smtClean="0"/>
              <a:t>-otevřená </a:t>
            </a:r>
            <a:r>
              <a:rPr lang="cs-CZ" sz="2000" b="1" dirty="0"/>
              <a:t>galerie Microsoft Office</a:t>
            </a:r>
          </a:p>
          <a:p>
            <a:r>
              <a:rPr lang="cs-CZ" sz="2000" b="1" u="sng" dirty="0" smtClean="0">
                <a:hlinkClick r:id="rId2"/>
              </a:rPr>
              <a:t>www.microsoft.office.com</a:t>
            </a:r>
            <a:endParaRPr lang="cs-CZ" sz="2000" b="1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8168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169</TotalTime>
  <Words>110</Words>
  <Application>Microsoft Office PowerPoint</Application>
  <PresentationFormat>Předvádění na obrazovce (4:3)</PresentationFormat>
  <Paragraphs>35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Jitka</cp:lastModifiedBy>
  <cp:revision>23</cp:revision>
  <dcterms:created xsi:type="dcterms:W3CDTF">2013-02-17T21:32:25Z</dcterms:created>
  <dcterms:modified xsi:type="dcterms:W3CDTF">2013-04-28T21:22:43Z</dcterms:modified>
</cp:coreProperties>
</file>