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8C71CA8-F2BA-4552-9904-6D7EC2F79AB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413BB84-8487-4ED8-9B60-214EEDF0ED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8280920" cy="1731982"/>
          </a:xfrm>
        </p:spPr>
        <p:txBody>
          <a:bodyPr/>
          <a:lstStyle/>
          <a:p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25425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8919" y="2204864"/>
            <a:ext cx="80645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2963233" y="3767554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5733256"/>
            <a:ext cx="91439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   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20-38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přezimující  </a:t>
            </a:r>
          </a:p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živočichové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28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8280920" cy="1731982"/>
          </a:xfrm>
        </p:spPr>
        <p:txBody>
          <a:bodyPr/>
          <a:lstStyle/>
          <a:p>
            <a:r>
              <a:rPr lang="cs-CZ" sz="6000" b="1" dirty="0" smtClean="0"/>
              <a:t>Přezimující živočichové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2981" y="3645024"/>
            <a:ext cx="4096512" cy="285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05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483" y="764704"/>
            <a:ext cx="906370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Studenokrevní živočichové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přes zimu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ukryti ve </a:t>
            </a:r>
            <a:r>
              <a:rPr lang="cs-CZ" sz="2800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skrý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ích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přežívají ve stavu strnulosti, teplota jejich těla 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olísá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odle teploty okolního prostředí.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ryby,</a:t>
            </a:r>
          </a:p>
          <a:p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lazi a obojživelníci.</a:t>
            </a:r>
          </a:p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také přečkávají zimu v úkrytu a jejich život závisí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teplotě prostředí.</a:t>
            </a:r>
          </a:p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Teplokrevní živočichové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udrží stálou tělesnou teplotu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ptáci, savci.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Někteří jsou celou zimu aktivní v pod-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emí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krtci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se pohybují ve volné přírodě např.</a:t>
            </a:r>
          </a:p>
          <a:p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rnci, zajíci, ptáci živící se semeny.</a:t>
            </a:r>
          </a:p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Hmyzožraví ptáci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odlétají za potravou na jih.</a:t>
            </a:r>
          </a:p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Zimním spánkem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prospí zimu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ježek, netopýr….</a:t>
            </a:r>
            <a:endParaRPr lang="cs-CZ" sz="28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635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248347"/>
            <a:ext cx="8352927" cy="10366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Přezimují ve větší hloubce, kde voda nezmrzne.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Příjem potravy je omezený.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56263" cy="1054250"/>
          </a:xfrm>
        </p:spPr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501008"/>
            <a:ext cx="5544616" cy="304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40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48347"/>
            <a:ext cx="8424935" cy="19007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nejsou aktivní a nepřijímají potravu.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Přezimují zahrabaní v bahně na dně vody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skokan skřehotavý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vyhledávají úkryty na souši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ropucha obecná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bojživelníci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93096"/>
            <a:ext cx="4680520" cy="239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77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248347"/>
            <a:ext cx="8424935" cy="19007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zimu se schovávají v půdě pod kameny, do puk-lin skal nebo pod pařezy.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Přezimují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stavu strnulosti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to znamená, že se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nepo-hybují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nepřijímají potravu.</a:t>
            </a:r>
            <a:endParaRPr lang="cs-CZ" sz="28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19672" y="4293096"/>
            <a:ext cx="5904656" cy="238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5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48347"/>
            <a:ext cx="8568951" cy="2332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mouchy, komáři, brouci, motýli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přečkají zimu ve skulinách stromů, ve štěrbinách skal, v dutinách v půdě, na půdách nebo ve sklepech domů.</a:t>
            </a:r>
          </a:p>
          <a:p>
            <a:pPr marL="0" indent="0">
              <a:buNone/>
            </a:pP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většiny druhů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dospělí jedinci na podzim hynou a zimu přečkají pouze jejich vajíčka, kukly nebo larvy.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581128"/>
            <a:ext cx="3960440" cy="217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113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48347"/>
            <a:ext cx="8640960" cy="24047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Zimním spánkem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přečkávají zimu jen někteří např.</a:t>
            </a:r>
          </a:p>
          <a:p>
            <a:pPr marL="0" indent="0">
              <a:buNone/>
            </a:pPr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ežek…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Jsou schouleni do klubíčka ve skrýši z trávy a listí.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netopýři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prospí zimu v jeskyni zavěšeni hlavou dolů.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 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293096"/>
            <a:ext cx="4608512" cy="242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01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276873"/>
            <a:ext cx="8049216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aktivní savce, kteří zimu přečkají v podzemí patří např.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krtek.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Prolézá své chodby, kde nalézá potravu.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861048"/>
            <a:ext cx="5112568" cy="2843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39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276872"/>
            <a:ext cx="8640959" cy="273630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2800" dirty="0"/>
              <a:t>[1] </a:t>
            </a:r>
            <a:r>
              <a:rPr lang="cs-CZ" sz="12800" dirty="0"/>
              <a:t>BOUCHNER, M.: Stopy zvěře. Praha, Ottovo nakladatelství – Cesty, 2003. </a:t>
            </a:r>
          </a:p>
          <a:p>
            <a:pPr marL="0" indent="0">
              <a:buNone/>
            </a:pPr>
            <a:r>
              <a:rPr lang="cs-CZ" sz="12800" dirty="0"/>
              <a:t>ISBN </a:t>
            </a:r>
            <a:r>
              <a:rPr lang="cs-CZ" sz="12800" dirty="0" smtClean="0"/>
              <a:t>80-7181-695-7</a:t>
            </a:r>
          </a:p>
          <a:p>
            <a:pPr>
              <a:buNone/>
            </a:pPr>
            <a:r>
              <a:rPr lang="en-US" sz="12800" dirty="0" smtClean="0"/>
              <a:t>[</a:t>
            </a:r>
            <a:r>
              <a:rPr lang="cs-CZ" sz="12800" dirty="0"/>
              <a:t>2</a:t>
            </a:r>
            <a:r>
              <a:rPr lang="en-US" sz="12800" dirty="0" smtClean="0"/>
              <a:t>] </a:t>
            </a:r>
            <a:r>
              <a:rPr lang="cs-CZ" sz="12800" dirty="0"/>
              <a:t>ŠTIKOVÁ, V.: Člověk a jeho svět – </a:t>
            </a:r>
            <a:r>
              <a:rPr lang="cs-CZ" sz="12800" dirty="0" smtClean="0"/>
              <a:t>přírodo-věda </a:t>
            </a:r>
            <a:r>
              <a:rPr lang="cs-CZ" sz="12800" dirty="0"/>
              <a:t>pro 4. ročník. Brno, Nová škola, 2010. ISBN 978-80-7289-211-2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obrázky: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004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95</TotalTime>
  <Words>364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Přezimující živočichové</vt:lpstr>
      <vt:lpstr>Prezentace aplikace PowerPoint</vt:lpstr>
      <vt:lpstr>Ryby</vt:lpstr>
      <vt:lpstr>Obojživelníci</vt:lpstr>
      <vt:lpstr>Plazi</vt:lpstr>
      <vt:lpstr>Hmyz</vt:lpstr>
      <vt:lpstr>Savci </vt:lpstr>
      <vt:lpstr>Savci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Stanislava Košková</dc:creator>
  <cp:lastModifiedBy>Stanislava Košková</cp:lastModifiedBy>
  <cp:revision>16</cp:revision>
  <dcterms:created xsi:type="dcterms:W3CDTF">2011-07-27T12:53:47Z</dcterms:created>
  <dcterms:modified xsi:type="dcterms:W3CDTF">2012-03-05T10:16:23Z</dcterms:modified>
</cp:coreProperties>
</file>