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8" r:id="rId3"/>
    <p:sldId id="267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AB3D9-0EDC-48D9-99E5-D3921CF48D9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B8728B-2C79-4DCC-8C7A-388D155981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188640"/>
            <a:ext cx="8424936" cy="2088232"/>
          </a:xfrm>
        </p:spPr>
        <p:txBody>
          <a:bodyPr/>
          <a:lstStyle/>
          <a:p>
            <a:pPr marL="0" indent="0">
              <a:buNone/>
            </a:pPr>
            <a:endParaRPr lang="cs-CZ" sz="6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2585032"/>
            <a:ext cx="83478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77507" y="3978455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1" y="5733256"/>
            <a:ext cx="877989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20-25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rostliny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jednoleté, dvouleté a vytrvalé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684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188640"/>
            <a:ext cx="8424936" cy="2088232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Rostliny jednoleté, dvouleté a vytrvalé</a:t>
            </a:r>
            <a:endParaRPr lang="cs-CZ" sz="6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928423"/>
            <a:ext cx="2592288" cy="328060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928423"/>
            <a:ext cx="2736304" cy="33135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928422"/>
            <a:ext cx="2808312" cy="330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61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260648"/>
            <a:ext cx="8208912" cy="2808312"/>
          </a:xfrm>
        </p:spPr>
        <p:txBody>
          <a:bodyPr/>
          <a:lstStyle/>
          <a:p>
            <a:pPr marL="45720" indent="0">
              <a:buNone/>
            </a:pPr>
            <a:r>
              <a:rPr lang="cs-CZ" sz="3200" b="1" dirty="0"/>
              <a:t>Jednoleté rostliny </a:t>
            </a:r>
            <a:r>
              <a:rPr lang="cs-CZ" sz="3200" dirty="0"/>
              <a:t>(</a:t>
            </a:r>
            <a:r>
              <a:rPr lang="cs-CZ" sz="3200" i="1" dirty="0"/>
              <a:t>letničky</a:t>
            </a:r>
            <a:r>
              <a:rPr lang="cs-CZ" sz="3200" dirty="0"/>
              <a:t>): </a:t>
            </a:r>
          </a:p>
          <a:p>
            <a:pPr>
              <a:buFontTx/>
              <a:buChar char="-"/>
            </a:pPr>
            <a:r>
              <a:rPr lang="cs-CZ" sz="2800" dirty="0"/>
              <a:t>rostou pouze </a:t>
            </a:r>
            <a:r>
              <a:rPr lang="cs-CZ" sz="2800" b="1" dirty="0"/>
              <a:t>od jara do podzimu</a:t>
            </a:r>
          </a:p>
          <a:p>
            <a:pPr>
              <a:buFontTx/>
              <a:buChar char="-"/>
            </a:pPr>
            <a:r>
              <a:rPr lang="cs-CZ" sz="2800" dirty="0"/>
              <a:t>v jednom roce vyklíčí, vyrostou, vykvetou, mají semena a zahynou</a:t>
            </a:r>
          </a:p>
          <a:p>
            <a:pPr>
              <a:buFontTx/>
              <a:buChar char="-"/>
            </a:pPr>
            <a:r>
              <a:rPr lang="cs-CZ" sz="2800" dirty="0"/>
              <a:t>zimu přečkají jen semena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501008"/>
            <a:ext cx="792088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6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marL="0" indent="0">
              <a:buNone/>
            </a:pP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88640"/>
            <a:ext cx="8640960" cy="316835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b="1" dirty="0" smtClean="0"/>
              <a:t>Rostliny dvouleté </a:t>
            </a:r>
            <a:r>
              <a:rPr lang="cs-CZ" sz="3200" dirty="0" smtClean="0"/>
              <a:t>(</a:t>
            </a:r>
            <a:r>
              <a:rPr lang="cs-CZ" sz="3200" i="1" dirty="0" smtClean="0"/>
              <a:t>dvouletky</a:t>
            </a:r>
            <a:r>
              <a:rPr lang="cs-CZ" sz="3200" dirty="0" smtClean="0"/>
              <a:t>):</a:t>
            </a:r>
          </a:p>
          <a:p>
            <a:pPr marL="45720" indent="0">
              <a:buNone/>
            </a:pPr>
            <a:r>
              <a:rPr lang="cs-CZ" sz="2800" dirty="0" smtClean="0"/>
              <a:t>-prvním rokem vyklíčí, vyrostou stonky, kořeny a   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listy</a:t>
            </a:r>
          </a:p>
          <a:p>
            <a:pPr>
              <a:buFontTx/>
              <a:buChar char="-"/>
            </a:pPr>
            <a:r>
              <a:rPr lang="cs-CZ" sz="2800" dirty="0" smtClean="0"/>
              <a:t>zimu přečkají podzemní části</a:t>
            </a:r>
          </a:p>
          <a:p>
            <a:pPr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ruhým rokem opět vyrostou, vykvetou, mají semena a pak zahynou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441" y="3861048"/>
            <a:ext cx="7848872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5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260648"/>
            <a:ext cx="8136904" cy="42484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/>
              <a:t>Rostliny vytrvalé (</a:t>
            </a:r>
            <a:r>
              <a:rPr lang="cs-CZ" sz="3200" i="1" dirty="0" smtClean="0"/>
              <a:t>trvalky</a:t>
            </a:r>
            <a:r>
              <a:rPr lang="cs-CZ" sz="3200" dirty="0" smtClean="0"/>
              <a:t>):</a:t>
            </a:r>
          </a:p>
          <a:p>
            <a:pPr>
              <a:buFontTx/>
              <a:buChar char="-"/>
            </a:pPr>
            <a:r>
              <a:rPr lang="cs-CZ" sz="2800" dirty="0" smtClean="0"/>
              <a:t>žijí mnoho let</a:t>
            </a:r>
          </a:p>
          <a:p>
            <a:pPr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aždý rok vykvetou a mají semena</a:t>
            </a:r>
          </a:p>
          <a:p>
            <a:pPr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zimu jejich nadzemní části uhynou, zimu přečkají pouze podzemní části (</a:t>
            </a:r>
            <a:r>
              <a:rPr lang="cs-CZ" sz="2800" i="1" dirty="0" smtClean="0"/>
              <a:t>kořeny, cibule, hlízy…</a:t>
            </a:r>
            <a:r>
              <a:rPr lang="cs-CZ" sz="2800" dirty="0" smtClean="0"/>
              <a:t>), nebo jim opadají jen listy (</a:t>
            </a:r>
            <a:r>
              <a:rPr lang="cs-CZ" sz="2800" i="1" dirty="0" smtClean="0"/>
              <a:t>listnaté dřeviny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ěkteré mají trvale i listy (</a:t>
            </a:r>
            <a:r>
              <a:rPr lang="cs-CZ" sz="2800" i="1" dirty="0" smtClean="0"/>
              <a:t>jehličnaté dřeviny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437112"/>
            <a:ext cx="8208912" cy="2228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182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smtClean="0"/>
              <a:t>Použité obrázky: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8064896" cy="34747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800293"/>
            <a:ext cx="81369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defRPr/>
            </a:pPr>
            <a:r>
              <a:rPr lang="en-US" sz="3200" dirty="0"/>
              <a:t>[1] </a:t>
            </a:r>
            <a:r>
              <a:rPr lang="cs-CZ" sz="3200" dirty="0" smtClean="0"/>
              <a:t>KOŠKOVÁ, S.</a:t>
            </a:r>
            <a:endParaRPr lang="cs-CZ" sz="3200" dirty="0"/>
          </a:p>
          <a:p>
            <a:pPr marL="609600" indent="-609600">
              <a:defRPr/>
            </a:pPr>
            <a:r>
              <a:rPr lang="en-US" sz="3200" dirty="0"/>
              <a:t>[2] </a:t>
            </a:r>
            <a:r>
              <a:rPr lang="cs-CZ" sz="3200" dirty="0" smtClean="0"/>
              <a:t>ŠTIKOVÁ, V.: Přírodověda 4. Brno, Nová škola, 2005. </a:t>
            </a:r>
            <a:r>
              <a:rPr lang="cs-CZ" sz="3200" dirty="0"/>
              <a:t>ISBN </a:t>
            </a:r>
            <a:r>
              <a:rPr lang="cs-CZ" sz="3200" dirty="0" smtClean="0"/>
              <a:t>80-7289-052-2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4435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120</TotalTime>
  <Words>170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Rostliny jednoleté, dvouleté a vytrvalé</vt:lpstr>
      <vt:lpstr>Prezentace aplikace PowerPoint</vt:lpstr>
      <vt:lpstr>Prezentace aplikace PowerPoint</vt:lpstr>
      <vt:lpstr>Prezentace aplikace PowerPoint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kulturní          a plané</dc:title>
  <dc:creator>Stanislava Košková</dc:creator>
  <cp:lastModifiedBy>Stanislava Košková</cp:lastModifiedBy>
  <cp:revision>22</cp:revision>
  <dcterms:created xsi:type="dcterms:W3CDTF">2011-07-21T02:51:51Z</dcterms:created>
  <dcterms:modified xsi:type="dcterms:W3CDTF">2012-03-05T09:20:48Z</dcterms:modified>
</cp:coreProperties>
</file>