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DD673"/>
    <a:srgbClr val="FFC993"/>
    <a:srgbClr val="FFFFCC"/>
    <a:srgbClr val="DEFFCD"/>
    <a:srgbClr val="CCFF99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VY_32_INOVACE_221_NS_ROČNÍ_OBDOBÍ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Barbora </a:t>
          </a:r>
          <a:r>
            <a:rPr lang="cs-CZ" sz="2000" dirty="0" err="1" smtClean="0"/>
            <a:t>Bergová</a:t>
          </a:r>
          <a:r>
            <a:rPr lang="cs-CZ" sz="2000" dirty="0" smtClean="0"/>
            <a:t> </a:t>
          </a:r>
          <a:r>
            <a:rPr lang="cs-CZ" sz="2000" dirty="0" err="1" smtClean="0"/>
            <a:t>DiS</a:t>
          </a:r>
          <a:r>
            <a:rPr lang="cs-CZ" sz="2000" dirty="0" smtClean="0"/>
            <a:t>.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Roční období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EEE2026-0E18-4F56-986A-A54D0DB2ED2D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0DDEEA2-52DA-4614-8C77-1917026B3494}" type="presOf" srcId="{4C35D32F-0EAB-4CD7-82EE-45574DC2A586}" destId="{8BEBB6EC-1DAA-4CAC-8A25-BC0FCBD5DBD5}" srcOrd="0" destOrd="0" presId="urn:microsoft.com/office/officeart/2005/8/layout/target3"/>
    <dgm:cxn modelId="{6B25ACC5-DDF0-499C-8D4D-9612A2BDB38A}" type="presOf" srcId="{D1B46980-6531-4606-95E6-44980827E919}" destId="{6140AFEC-043D-4C43-A2F9-D0F5331DF3A3}" srcOrd="0" destOrd="0" presId="urn:microsoft.com/office/officeart/2005/8/layout/target3"/>
    <dgm:cxn modelId="{6D34FC66-1813-4ACC-B07F-21CB3D0CF7DF}" type="presOf" srcId="{D1B46980-6531-4606-95E6-44980827E919}" destId="{2BE915AB-18AA-4053-B92C-3BFC9ED204BB}" srcOrd="1" destOrd="0" presId="urn:microsoft.com/office/officeart/2005/8/layout/target3"/>
    <dgm:cxn modelId="{53A09CD4-845F-4968-9DAD-DCBCAC558FDE}" type="presOf" srcId="{757F3AB3-0718-4624-B441-E567A8F0AB56}" destId="{333A1088-737F-45CB-B68E-254E46348037}" srcOrd="0" destOrd="0" presId="urn:microsoft.com/office/officeart/2005/8/layout/target3"/>
    <dgm:cxn modelId="{F8B73D45-A4BD-40D5-A8B1-43D69DFE08AA}" type="presOf" srcId="{B651F6E3-6281-48DB-9319-2AEAFDAE7572}" destId="{619D679B-A015-4ECF-8348-D1034C574F40}" srcOrd="0" destOrd="0" presId="urn:microsoft.com/office/officeart/2005/8/layout/target3"/>
    <dgm:cxn modelId="{28AB5068-AFC9-40E2-A8DA-A0310E919370}" type="presOf" srcId="{D8197B8C-B260-4A16-BDF4-0947B075E274}" destId="{5A5FFA88-C948-4069-8E93-59FA12366E83}" srcOrd="1" destOrd="0" presId="urn:microsoft.com/office/officeart/2005/8/layout/target3"/>
    <dgm:cxn modelId="{44755AE9-22E0-4740-97F2-B7A321A562C4}" type="presOf" srcId="{4C35D32F-0EAB-4CD7-82EE-45574DC2A586}" destId="{890E4F0B-2866-4A3F-A3C7-2A14B1797930}" srcOrd="1" destOrd="0" presId="urn:microsoft.com/office/officeart/2005/8/layout/target3"/>
    <dgm:cxn modelId="{11AE73DA-9D86-4F88-A9DC-E2955ADA2149}" type="presOf" srcId="{D1D4F407-5343-4D3F-B5B9-D407B03CAEB4}" destId="{D005CE8C-CC26-4C3E-AC11-E15060ECD759}" srcOrd="0" destOrd="0" presId="urn:microsoft.com/office/officeart/2005/8/layout/target3"/>
    <dgm:cxn modelId="{5D11812B-DFE7-4443-B602-1D467A688772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4361737-493E-4053-B775-3AB9F4A917F3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374851-60D8-433A-864E-1DC2A60AD029}" type="presParOf" srcId="{333A1088-737F-45CB-B68E-254E46348037}" destId="{F5ABB229-8D3B-4694-996A-96F23CF14429}" srcOrd="0" destOrd="0" presId="urn:microsoft.com/office/officeart/2005/8/layout/target3"/>
    <dgm:cxn modelId="{3EB2DB4A-70C3-40AE-BFEC-74A339B6AD35}" type="presParOf" srcId="{333A1088-737F-45CB-B68E-254E46348037}" destId="{F41139FD-01EE-4571-8B17-4FB00FC51163}" srcOrd="1" destOrd="0" presId="urn:microsoft.com/office/officeart/2005/8/layout/target3"/>
    <dgm:cxn modelId="{C2F8B54E-0956-465D-9E39-816CE499243B}" type="presParOf" srcId="{333A1088-737F-45CB-B68E-254E46348037}" destId="{D005CE8C-CC26-4C3E-AC11-E15060ECD759}" srcOrd="2" destOrd="0" presId="urn:microsoft.com/office/officeart/2005/8/layout/target3"/>
    <dgm:cxn modelId="{362B745E-45B0-428D-BA29-DC3DD11C0601}" type="presParOf" srcId="{333A1088-737F-45CB-B68E-254E46348037}" destId="{2C702D82-9B77-49B7-9568-BB8EB47C3372}" srcOrd="3" destOrd="0" presId="urn:microsoft.com/office/officeart/2005/8/layout/target3"/>
    <dgm:cxn modelId="{0490A9AA-2B63-4D12-9123-9CF0D2288D2F}" type="presParOf" srcId="{333A1088-737F-45CB-B68E-254E46348037}" destId="{A52A0455-90FF-4808-ABD0-F02540D31D5A}" srcOrd="4" destOrd="0" presId="urn:microsoft.com/office/officeart/2005/8/layout/target3"/>
    <dgm:cxn modelId="{A8974AA6-FDD4-4B88-B991-A2102D740CE1}" type="presParOf" srcId="{333A1088-737F-45CB-B68E-254E46348037}" destId="{6140AFEC-043D-4C43-A2F9-D0F5331DF3A3}" srcOrd="5" destOrd="0" presId="urn:microsoft.com/office/officeart/2005/8/layout/target3"/>
    <dgm:cxn modelId="{426C8B9C-BCD6-4F34-AC09-C0D75934CB9E}" type="presParOf" srcId="{333A1088-737F-45CB-B68E-254E46348037}" destId="{9358AC05-5D7D-4327-9F80-1AD486AEA664}" srcOrd="6" destOrd="0" presId="urn:microsoft.com/office/officeart/2005/8/layout/target3"/>
    <dgm:cxn modelId="{8FDCA3C7-8A0F-4BB8-9F5F-F9E03B1F4B1B}" type="presParOf" srcId="{333A1088-737F-45CB-B68E-254E46348037}" destId="{313FC574-E1CD-4FB4-B054-0B805CE0447D}" srcOrd="7" destOrd="0" presId="urn:microsoft.com/office/officeart/2005/8/layout/target3"/>
    <dgm:cxn modelId="{B6062086-EE35-4993-AB71-F3813491622A}" type="presParOf" srcId="{333A1088-737F-45CB-B68E-254E46348037}" destId="{619D679B-A015-4ECF-8348-D1034C574F40}" srcOrd="8" destOrd="0" presId="urn:microsoft.com/office/officeart/2005/8/layout/target3"/>
    <dgm:cxn modelId="{E57A4514-B81D-476B-AA8E-9C72674B1F9C}" type="presParOf" srcId="{333A1088-737F-45CB-B68E-254E46348037}" destId="{322283A8-4A27-4CDA-BAE3-F381106A9174}" srcOrd="9" destOrd="0" presId="urn:microsoft.com/office/officeart/2005/8/layout/target3"/>
    <dgm:cxn modelId="{C1EC404A-7FDF-4B50-B254-65820B51D014}" type="presParOf" srcId="{333A1088-737F-45CB-B68E-254E46348037}" destId="{FFC9F71D-1B4F-4AD9-A4A6-86ADEFC8AF5C}" srcOrd="10" destOrd="0" presId="urn:microsoft.com/office/officeart/2005/8/layout/target3"/>
    <dgm:cxn modelId="{95DD1537-CFE8-4315-B573-BA1DA1CD5ADC}" type="presParOf" srcId="{333A1088-737F-45CB-B68E-254E46348037}" destId="{25B08C86-7E15-44DC-BE7F-FFB55DD49D12}" srcOrd="11" destOrd="0" presId="urn:microsoft.com/office/officeart/2005/8/layout/target3"/>
    <dgm:cxn modelId="{1F67525F-47C6-4790-AB27-71ECE82CE8DD}" type="presParOf" srcId="{333A1088-737F-45CB-B68E-254E46348037}" destId="{76644BE8-9D7C-4C09-B250-3D10AF48CBB7}" srcOrd="12" destOrd="0" presId="urn:microsoft.com/office/officeart/2005/8/layout/target3"/>
    <dgm:cxn modelId="{51340AD8-5E80-4D8F-90FD-8C3ADC2569C7}" type="presParOf" srcId="{333A1088-737F-45CB-B68E-254E46348037}" destId="{EE85B701-7295-41C0-BA7A-34D3756A2AE6}" srcOrd="13" destOrd="0" presId="urn:microsoft.com/office/officeart/2005/8/layout/target3"/>
    <dgm:cxn modelId="{41178671-7D16-4EC1-BA77-99A7F6D0E698}" type="presParOf" srcId="{333A1088-737F-45CB-B68E-254E46348037}" destId="{8BEBB6EC-1DAA-4CAC-8A25-BC0FCBD5DBD5}" srcOrd="14" destOrd="0" presId="urn:microsoft.com/office/officeart/2005/8/layout/target3"/>
    <dgm:cxn modelId="{49CEB1FE-015E-4634-BEFB-895AB35967FB}" type="presParOf" srcId="{333A1088-737F-45CB-B68E-254E46348037}" destId="{AED2198E-93D5-4001-81B4-73124B309672}" srcOrd="15" destOrd="0" presId="urn:microsoft.com/office/officeart/2005/8/layout/target3"/>
    <dgm:cxn modelId="{A6ABC454-7111-4318-99E4-F0816E6FE445}" type="presParOf" srcId="{333A1088-737F-45CB-B68E-254E46348037}" destId="{2BE915AB-18AA-4053-B92C-3BFC9ED204BB}" srcOrd="16" destOrd="0" presId="urn:microsoft.com/office/officeart/2005/8/layout/target3"/>
    <dgm:cxn modelId="{69D4B2FB-0378-4C68-8778-5D297DBF17CA}" type="presParOf" srcId="{333A1088-737F-45CB-B68E-254E46348037}" destId="{6BB5E863-4638-4E1D-BFDE-399D028AC4ED}" srcOrd="17" destOrd="0" presId="urn:microsoft.com/office/officeart/2005/8/layout/target3"/>
    <dgm:cxn modelId="{C3BFE656-F318-40A1-B89D-FC8A24694008}" type="presParOf" srcId="{333A1088-737F-45CB-B68E-254E46348037}" destId="{5A5FFA88-C948-4069-8E93-59FA12366E83}" srcOrd="18" destOrd="0" presId="urn:microsoft.com/office/officeart/2005/8/layout/target3"/>
    <dgm:cxn modelId="{A5FA0FA1-0FF1-40CB-99E1-1B1A2C39FD9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Barbora </a:t>
          </a:r>
          <a:r>
            <a:rPr lang="cs-CZ" sz="2000" kern="1200" dirty="0" err="1" smtClean="0"/>
            <a:t>Bergová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DiS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VY_32_INOVACE_221_NS_ROČNÍ_OBDOBÍ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Roční období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3A90B-298D-4618-A92B-4A9990B7432D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D18F8-CCE2-4F0D-A07F-68DEADAC2F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920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310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33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96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553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197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16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172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8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354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77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466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FBD06-9E88-4DB5-A202-4186B2BD070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7CFA7-663D-4C61-88DC-1FBC27F8C9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72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microsoft.com/office/2007/relationships/hdphoto" Target="../media/hdphoto1.wdp"/><Relationship Id="rId7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0.jpg"/><Relationship Id="rId7" Type="http://schemas.microsoft.com/office/2007/relationships/hdphoto" Target="../media/hdphoto3.wdp"/><Relationship Id="rId12" Type="http://schemas.openxmlformats.org/officeDocument/2006/relationships/image" Target="../media/image27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openxmlformats.org/officeDocument/2006/relationships/image" Target="../media/image26.jpg"/><Relationship Id="rId5" Type="http://schemas.microsoft.com/office/2007/relationships/hdphoto" Target="../media/hdphoto2.wdp"/><Relationship Id="rId10" Type="http://schemas.openxmlformats.org/officeDocument/2006/relationships/image" Target="../media/image25.jpg"/><Relationship Id="rId4" Type="http://schemas.openxmlformats.org/officeDocument/2006/relationships/image" Target="../media/image21.png"/><Relationship Id="rId9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9.png"/><Relationship Id="rId7" Type="http://schemas.openxmlformats.org/officeDocument/2006/relationships/image" Target="../media/image31.jpg"/><Relationship Id="rId12" Type="http://schemas.openxmlformats.org/officeDocument/2006/relationships/image" Target="../media/image36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11" Type="http://schemas.openxmlformats.org/officeDocument/2006/relationships/image" Target="../media/image35.jpg"/><Relationship Id="rId5" Type="http://schemas.openxmlformats.org/officeDocument/2006/relationships/image" Target="../media/image30.png"/><Relationship Id="rId10" Type="http://schemas.openxmlformats.org/officeDocument/2006/relationships/image" Target="../media/image34.jpg"/><Relationship Id="rId4" Type="http://schemas.microsoft.com/office/2007/relationships/hdphoto" Target="../media/hdphoto4.wdp"/><Relationship Id="rId9" Type="http://schemas.openxmlformats.org/officeDocument/2006/relationships/image" Target="../media/image3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863959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9668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výuce na 1. stupni, pro žáky praktické </a:t>
            </a:r>
            <a:r>
              <a:rPr lang="cs-CZ" dirty="0" smtClean="0"/>
              <a:t>školy </a:t>
            </a:r>
            <a:r>
              <a:rPr lang="cs-CZ" dirty="0"/>
              <a:t>s využitím interaktivní tabule k výuce </a:t>
            </a:r>
            <a:r>
              <a:rPr lang="cs-CZ" dirty="0" smtClean="0"/>
              <a:t>předmětu Náš svět.</a:t>
            </a:r>
            <a:endParaRPr lang="cs-CZ" dirty="0"/>
          </a:p>
          <a:p>
            <a:r>
              <a:rPr lang="cs-CZ" dirty="0" smtClean="0"/>
              <a:t>Žáci se </a:t>
            </a:r>
            <a:r>
              <a:rPr lang="cs-CZ" smtClean="0"/>
              <a:t>seznámí s jednotlivými </a:t>
            </a:r>
            <a:r>
              <a:rPr lang="cs-CZ" dirty="0" smtClean="0"/>
              <a:t>ročními obdobími.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475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ROČNÍ OBDOBÍ</a:t>
            </a:r>
            <a:endParaRPr lang="cs-CZ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003202"/>
            <a:ext cx="3631523" cy="2691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1268760"/>
            <a:ext cx="3672408" cy="2494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311798"/>
            <a:ext cx="3631525" cy="2450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03202"/>
            <a:ext cx="3672410" cy="2594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ovéPole 8"/>
          <p:cNvSpPr txBox="1"/>
          <p:nvPr/>
        </p:nvSpPr>
        <p:spPr>
          <a:xfrm>
            <a:off x="3248770" y="1516142"/>
            <a:ext cx="719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urlz MT" pitchFamily="82" charset="0"/>
              </a:rPr>
              <a:t>JARO</a:t>
            </a:r>
            <a:endParaRPr lang="cs-CZ" b="1" dirty="0">
              <a:latin typeface="Curlz MT" pitchFamily="82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36096" y="1526695"/>
            <a:ext cx="67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urlz MT" pitchFamily="82" charset="0"/>
              </a:rPr>
              <a:t>LÉTO</a:t>
            </a:r>
            <a:endParaRPr lang="cs-CZ" b="1" dirty="0">
              <a:latin typeface="Curlz MT" pitchFamily="82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07577" y="4293096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urlz MT" pitchFamily="82" charset="0"/>
              </a:rPr>
              <a:t>PODZIM</a:t>
            </a:r>
            <a:endParaRPr lang="cs-CZ" b="1" dirty="0">
              <a:latin typeface="Curlz MT" pitchFamily="82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36096" y="4295840"/>
            <a:ext cx="701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urlz MT" pitchFamily="82" charset="0"/>
              </a:rPr>
              <a:t>ZIMA</a:t>
            </a:r>
            <a:endParaRPr lang="cs-CZ" b="1" dirty="0"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6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F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94" b="89683" l="9859" r="896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492896"/>
            <a:ext cx="2029108" cy="240063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JARO</a:t>
            </a:r>
            <a:endParaRPr lang="cs-CZ" sz="5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18227"/>
            <a:ext cx="3666336" cy="351968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30" y="3443108"/>
            <a:ext cx="922090" cy="15789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581" y="4443747"/>
            <a:ext cx="2381250" cy="16383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11" y="741899"/>
            <a:ext cx="2381250" cy="23812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88640"/>
            <a:ext cx="3348218" cy="325446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03" y="5209646"/>
            <a:ext cx="4247221" cy="13761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633" y="5205848"/>
            <a:ext cx="4247221" cy="137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39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37" y="2940839"/>
            <a:ext cx="9156737" cy="3917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669" y="47680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LÉTO</a:t>
            </a:r>
            <a:endParaRPr lang="cs-CZ" sz="5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368" y="5085184"/>
            <a:ext cx="1228829" cy="16879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43994"/>
            <a:ext cx="2664296" cy="258969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615794"/>
            <a:ext cx="3299805" cy="216467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9518"/>
            <a:ext cx="2773287" cy="27309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92896"/>
            <a:ext cx="4091893" cy="409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2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673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381" y="4325502"/>
            <a:ext cx="1264771" cy="138075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0850" y="206479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PODZIM</a:t>
            </a:r>
            <a:endParaRPr lang="cs-CZ" sz="5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89" y="3904958"/>
            <a:ext cx="1728192" cy="17281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014652"/>
            <a:ext cx="2160240" cy="138320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111" y="5014654"/>
            <a:ext cx="2448270" cy="138320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014653"/>
            <a:ext cx="2419343" cy="138320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014652"/>
            <a:ext cx="2419343" cy="138320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545" y="1331150"/>
            <a:ext cx="3377580" cy="437510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650" y="5015879"/>
            <a:ext cx="1085106" cy="87676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66" y="-315416"/>
            <a:ext cx="3699173" cy="2723351"/>
          </a:xfrm>
          <a:prstGeom prst="rect">
            <a:avLst/>
          </a:prstGeom>
          <a:scene3d>
            <a:camera prst="orthographicFront">
              <a:rot lat="0" lon="11999976" rev="0"/>
            </a:camera>
            <a:lightRig rig="threePt" dir="t"/>
          </a:scene3d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756" y="206479"/>
            <a:ext cx="2381250" cy="14954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041219"/>
            <a:ext cx="2097249" cy="232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7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8740" y="1268760"/>
            <a:ext cx="9695275" cy="59046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ZIMA</a:t>
            </a:r>
            <a:endParaRPr lang="cs-CZ" sz="5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7" b="100000" l="0" r="990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52" y="5373216"/>
            <a:ext cx="2682043" cy="135722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7" b="100000" l="0" r="990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377270"/>
            <a:ext cx="2682043" cy="135722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7" b="100000" l="0" r="990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377270"/>
            <a:ext cx="2682043" cy="1357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3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798" y="5377555"/>
            <a:ext cx="1685202" cy="135288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984" y="2564904"/>
            <a:ext cx="2381250" cy="18097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374654"/>
            <a:ext cx="1923717" cy="192371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291" y="3995447"/>
            <a:ext cx="1882258" cy="182202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05783"/>
            <a:ext cx="1590675" cy="238125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623" y="-224074"/>
            <a:ext cx="2381250" cy="231457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41" y="-225010"/>
            <a:ext cx="2382213" cy="2315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4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Open </a:t>
            </a:r>
            <a:r>
              <a:rPr lang="en-US" sz="1400" dirty="0"/>
              <a:t>Clipart Library [online].</a:t>
            </a:r>
            <a:r>
              <a:rPr lang="cs-CZ" sz="1400" dirty="0"/>
              <a:t> </a:t>
            </a:r>
            <a:r>
              <a:rPr lang="en-US" sz="1400" dirty="0" err="1"/>
              <a:t>Dostupné</a:t>
            </a:r>
            <a:r>
              <a:rPr lang="en-US" sz="1400" dirty="0"/>
              <a:t> z: http://openclipart.org</a:t>
            </a:r>
            <a:r>
              <a:rPr lang="en-US" sz="1400" dirty="0" smtClean="0"/>
              <a:t>/</a:t>
            </a:r>
            <a:endParaRPr lang="it-IT" sz="1400" i="1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it-IT" sz="1400" i="1" dirty="0"/>
          </a:p>
          <a:p>
            <a:endParaRPr lang="en-US" sz="1400" dirty="0"/>
          </a:p>
          <a:p>
            <a:endParaRPr lang="cs-CZ" sz="1400" i="1" dirty="0" smtClean="0"/>
          </a:p>
          <a:p>
            <a:endParaRPr lang="cs-CZ" sz="1400" i="1" dirty="0" smtClean="0"/>
          </a:p>
          <a:p>
            <a:pPr marL="0" indent="0">
              <a:buNone/>
            </a:pPr>
            <a:endParaRPr lang="cs-CZ" sz="1400" i="1" dirty="0" smtClean="0"/>
          </a:p>
        </p:txBody>
      </p:sp>
    </p:spTree>
    <p:extLst>
      <p:ext uri="{BB962C8B-B14F-4D97-AF65-F5344CB8AC3E}">
        <p14:creationId xmlns:p14="http://schemas.microsoft.com/office/powerpoint/2010/main" val="34962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117</Words>
  <Application>Microsoft Office PowerPoint</Application>
  <PresentationFormat>Předvádění na obrazovce (4:3)</PresentationFormat>
  <Paragraphs>25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ROČNÍ OBDOBÍ</vt:lpstr>
      <vt:lpstr>JARO</vt:lpstr>
      <vt:lpstr>LÉTO</vt:lpstr>
      <vt:lpstr>PODZIM</vt:lpstr>
      <vt:lpstr>ZIMA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Bergová Barbora</dc:creator>
  <cp:lastModifiedBy>Bergová Barbora</cp:lastModifiedBy>
  <cp:revision>14</cp:revision>
  <dcterms:created xsi:type="dcterms:W3CDTF">2012-09-12T08:59:40Z</dcterms:created>
  <dcterms:modified xsi:type="dcterms:W3CDTF">2013-04-03T08:48:51Z</dcterms:modified>
</cp:coreProperties>
</file>