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B3D9-0EDC-48D9-99E5-D3921CF48D9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8728B-2C79-4DCC-8C7A-388D155981E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B3D9-0EDC-48D9-99E5-D3921CF48D9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8728B-2C79-4DCC-8C7A-388D155981E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B3D9-0EDC-48D9-99E5-D3921CF48D9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8728B-2C79-4DCC-8C7A-388D155981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B3D9-0EDC-48D9-99E5-D3921CF48D9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8728B-2C79-4DCC-8C7A-388D155981E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B3D9-0EDC-48D9-99E5-D3921CF48D9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8728B-2C79-4DCC-8C7A-388D155981E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B3D9-0EDC-48D9-99E5-D3921CF48D9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8728B-2C79-4DCC-8C7A-388D155981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B3D9-0EDC-48D9-99E5-D3921CF48D9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8728B-2C79-4DCC-8C7A-388D155981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B3D9-0EDC-48D9-99E5-D3921CF48D9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8728B-2C79-4DCC-8C7A-388D155981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B3D9-0EDC-48D9-99E5-D3921CF48D9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8728B-2C79-4DCC-8C7A-388D155981E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B3D9-0EDC-48D9-99E5-D3921CF48D9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8728B-2C79-4DCC-8C7A-388D155981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B3D9-0EDC-48D9-99E5-D3921CF48D9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8728B-2C79-4DCC-8C7A-388D155981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23AB3D9-0EDC-48D9-99E5-D3921CF48D9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DB8728B-2C79-4DCC-8C7A-388D155981E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708920"/>
            <a:ext cx="8856984" cy="4032448"/>
          </a:xfrm>
        </p:spPr>
        <p:txBody>
          <a:bodyPr>
            <a:normAutofit/>
          </a:bodyPr>
          <a:lstStyle/>
          <a:p>
            <a:endParaRPr lang="cs-CZ" sz="4000" dirty="0" smtClean="0"/>
          </a:p>
          <a:p>
            <a:endParaRPr lang="cs-CZ" sz="4000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404664"/>
            <a:ext cx="8784976" cy="1793167"/>
          </a:xfr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pPr marL="182880" indent="0">
              <a:buNone/>
            </a:pPr>
            <a:endParaRPr lang="cs-CZ" sz="6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3" y="260350"/>
            <a:ext cx="8497887" cy="1700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09637" y="2708920"/>
            <a:ext cx="802280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Základní škola a Mateřská škola Libáň, okres Jičín</a:t>
            </a:r>
          </a:p>
        </p:txBody>
      </p:sp>
      <p:sp>
        <p:nvSpPr>
          <p:cNvPr id="6" name="Obdélník 5"/>
          <p:cNvSpPr/>
          <p:nvPr/>
        </p:nvSpPr>
        <p:spPr>
          <a:xfrm>
            <a:off x="2969583" y="3933056"/>
            <a:ext cx="32159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Moderní škola 2010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7074" y="5661248"/>
            <a:ext cx="864096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VY_32_INOVACE_E </a:t>
            </a:r>
            <a:r>
              <a:rPr lang="cs-CZ" sz="2800" b="1" smtClean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20-24 </a:t>
            </a:r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800" b="1" dirty="0" smtClean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Př4 </a:t>
            </a:r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800" b="1" dirty="0" smtClean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rostliny kulturní a plané</a:t>
            </a:r>
            <a:endParaRPr lang="cs-CZ" sz="2800" b="1" dirty="0">
              <a:solidFill>
                <a:srgbClr val="FFFFF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0359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501008"/>
            <a:ext cx="7848872" cy="1356111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Kulturní rostliny – </a:t>
            </a:r>
            <a:r>
              <a:rPr lang="cs-CZ" sz="4000" dirty="0" smtClean="0"/>
              <a:t>pěstujeme pro užitek</a:t>
            </a:r>
          </a:p>
          <a:p>
            <a:endParaRPr lang="cs-CZ" sz="4000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404664"/>
            <a:ext cx="7175351" cy="1793167"/>
          </a:xfr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pPr marL="182880" indent="0">
              <a:buNone/>
            </a:pPr>
            <a:r>
              <a:rPr lang="cs-CZ" sz="6000" dirty="0" smtClean="0"/>
              <a:t>Rostliny kulturní </a:t>
            </a:r>
            <a:br>
              <a:rPr lang="cs-CZ" sz="6000" dirty="0" smtClean="0"/>
            </a:br>
            <a:r>
              <a:rPr lang="cs-CZ" sz="6000" dirty="0"/>
              <a:t> </a:t>
            </a:r>
            <a:r>
              <a:rPr lang="cs-CZ" sz="6000" dirty="0" smtClean="0"/>
              <a:t>       a plané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535535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992888" cy="1143000"/>
          </a:xfrm>
        </p:spPr>
        <p:txBody>
          <a:bodyPr/>
          <a:lstStyle/>
          <a:p>
            <a:pPr marL="0" indent="0">
              <a:buNone/>
            </a:pPr>
            <a:r>
              <a:rPr lang="cs-CZ" sz="6000" dirty="0" smtClean="0"/>
              <a:t>Hospodářské rostliny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916832"/>
            <a:ext cx="7560841" cy="1296144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3200" dirty="0" smtClean="0"/>
              <a:t>pěstujeme na polích a zahradách</a:t>
            </a:r>
          </a:p>
          <a:p>
            <a:pPr>
              <a:buFontTx/>
              <a:buChar char="-"/>
            </a:pPr>
            <a:r>
              <a:rPr lang="cs-CZ" sz="3200" dirty="0"/>
              <a:t>n</a:t>
            </a:r>
            <a:r>
              <a:rPr lang="cs-CZ" sz="3200" dirty="0" smtClean="0"/>
              <a:t>apř. </a:t>
            </a:r>
            <a:r>
              <a:rPr lang="cs-CZ" sz="3200" i="1" dirty="0" smtClean="0"/>
              <a:t>obilniny, luskoviny, okopaniny…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3325292"/>
            <a:ext cx="2340864" cy="319316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1837" y="3358346"/>
            <a:ext cx="2340864" cy="312705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358346"/>
            <a:ext cx="2340864" cy="3160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1801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352928" cy="1143000"/>
          </a:xfrm>
        </p:spPr>
        <p:txBody>
          <a:bodyPr/>
          <a:lstStyle/>
          <a:p>
            <a:pPr marL="0" indent="0">
              <a:buNone/>
            </a:pPr>
            <a:r>
              <a:rPr lang="cs-CZ" sz="6000" dirty="0" smtClean="0"/>
              <a:t>Ovocné stromy a keře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556792"/>
            <a:ext cx="6400800" cy="6480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200" dirty="0" smtClean="0"/>
              <a:t>- pěstujeme na zahradě a v sadě</a:t>
            </a:r>
            <a:endParaRPr lang="cs-CZ" sz="32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420888"/>
            <a:ext cx="3960440" cy="417767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431441"/>
            <a:ext cx="3960440" cy="4167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261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424936" cy="1143000"/>
          </a:xfrm>
        </p:spPr>
        <p:txBody>
          <a:bodyPr/>
          <a:lstStyle/>
          <a:p>
            <a:pPr marL="0" indent="0">
              <a:buNone/>
            </a:pPr>
            <a:r>
              <a:rPr lang="cs-CZ" sz="6000" dirty="0" smtClean="0"/>
              <a:t>Okrasné stromy a keře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700808"/>
            <a:ext cx="7056784" cy="576064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3200" dirty="0" smtClean="0"/>
              <a:t>- vysazují se v zahradách a parcích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328486"/>
            <a:ext cx="3676747" cy="420127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328486"/>
            <a:ext cx="3676747" cy="4201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197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sz="6000" dirty="0" smtClean="0"/>
              <a:t>Květiny k řezu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484784"/>
            <a:ext cx="8568952" cy="576064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3200" dirty="0" smtClean="0"/>
              <a:t>- pěstované na zahrádkách ale i ve sklenících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204864"/>
            <a:ext cx="3600400" cy="436077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204864"/>
            <a:ext cx="3615502" cy="4315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7485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90360" y="202494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sz="6000" dirty="0" smtClean="0"/>
              <a:t>Pokojové rostliny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628800"/>
            <a:ext cx="6400800" cy="576064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3200" dirty="0" smtClean="0"/>
              <a:t>- pěstují se pro okrasu příbytků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348880"/>
            <a:ext cx="3888432" cy="399704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2887" y="2368771"/>
            <a:ext cx="3888432" cy="3997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741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sz="6000" dirty="0" smtClean="0"/>
              <a:t>Plané rostliny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556792"/>
            <a:ext cx="8568952" cy="1584176"/>
          </a:xfrm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sz="3200" dirty="0" smtClean="0"/>
              <a:t>rostou volně v přírodě</a:t>
            </a:r>
          </a:p>
          <a:p>
            <a:pPr>
              <a:buFontTx/>
              <a:buChar char="-"/>
            </a:pPr>
            <a:r>
              <a:rPr lang="cs-CZ" sz="3200" dirty="0"/>
              <a:t>l</a:t>
            </a:r>
            <a:r>
              <a:rPr lang="cs-CZ" sz="3200" dirty="0" smtClean="0"/>
              <a:t>idé je nepěstují ani nešlechtí, vůbec se o ně nestarají</a:t>
            </a:r>
          </a:p>
          <a:p>
            <a:pPr>
              <a:buFontTx/>
              <a:buChar char="-"/>
            </a:pP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356992"/>
            <a:ext cx="3600400" cy="309755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356992"/>
            <a:ext cx="3580897" cy="3097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052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88640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sz="6000" smtClean="0"/>
              <a:t>Použité obrázky: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844824"/>
            <a:ext cx="8064896" cy="3474720"/>
          </a:xfrm>
        </p:spPr>
        <p:txBody>
          <a:bodyPr/>
          <a:lstStyle/>
          <a:p>
            <a:pPr marL="4572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800293"/>
            <a:ext cx="69847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09600" indent="-609600">
              <a:defRPr/>
            </a:pPr>
            <a:r>
              <a:rPr lang="en-US" sz="3200" dirty="0"/>
              <a:t>[1] </a:t>
            </a:r>
            <a:r>
              <a:rPr lang="cs-CZ" sz="3200" dirty="0" smtClean="0"/>
              <a:t>KOŠKOVÁ, S.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44354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99</TotalTime>
  <Words>112</Words>
  <Application>Microsoft Office PowerPoint</Application>
  <PresentationFormat>Předvádění na obrazovce (4:3)</PresentationFormat>
  <Paragraphs>21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Rostliny kulturní          a plané</vt:lpstr>
      <vt:lpstr>Hospodářské rostliny</vt:lpstr>
      <vt:lpstr>Ovocné stromy a keře</vt:lpstr>
      <vt:lpstr>Okrasné stromy a keře</vt:lpstr>
      <vt:lpstr>Květiny k řezu</vt:lpstr>
      <vt:lpstr>Pokojové rostliny</vt:lpstr>
      <vt:lpstr>Plané rostliny</vt:lpstr>
      <vt:lpstr>Použité obrázky: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kulturní          a plané</dc:title>
  <dc:creator>Stanislava Košková</dc:creator>
  <cp:lastModifiedBy>Stanislava Košková</cp:lastModifiedBy>
  <cp:revision>19</cp:revision>
  <dcterms:created xsi:type="dcterms:W3CDTF">2011-07-21T02:51:51Z</dcterms:created>
  <dcterms:modified xsi:type="dcterms:W3CDTF">2012-03-05T09:21:02Z</dcterms:modified>
</cp:coreProperties>
</file>