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FFFF66"/>
    <a:srgbClr val="7F7F7F"/>
    <a:srgbClr val="C0C0C0"/>
    <a:srgbClr val="000099"/>
    <a:srgbClr val="FFFF99"/>
    <a:srgbClr val="FFFFCC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VY_32_INOVACE_223_NS_DENNÍ_REŽIM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Denní režim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VY_32_INOVACE_223_NS_DENNÍ_REŽIM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Denní režim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image" Target="../media/image13.jpg"/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12" Type="http://schemas.openxmlformats.org/officeDocument/2006/relationships/image" Target="../media/image12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g"/><Relationship Id="rId11" Type="http://schemas.openxmlformats.org/officeDocument/2006/relationships/image" Target="../media/image11.jpg"/><Relationship Id="rId5" Type="http://schemas.openxmlformats.org/officeDocument/2006/relationships/image" Target="../media/image5.jpg"/><Relationship Id="rId10" Type="http://schemas.openxmlformats.org/officeDocument/2006/relationships/image" Target="../media/image10.jpg"/><Relationship Id="rId4" Type="http://schemas.openxmlformats.org/officeDocument/2006/relationships/image" Target="../media/image4.jpg"/><Relationship Id="rId9" Type="http://schemas.openxmlformats.org/officeDocument/2006/relationships/image" Target="../media/image9.jpg"/><Relationship Id="rId14" Type="http://schemas.openxmlformats.org/officeDocument/2006/relationships/image" Target="../media/image1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image" Target="../media/image20.jpg"/><Relationship Id="rId7" Type="http://schemas.openxmlformats.org/officeDocument/2006/relationships/image" Target="../media/image23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g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g"/><Relationship Id="rId5" Type="http://schemas.openxmlformats.org/officeDocument/2006/relationships/image" Target="../media/image14.jpg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34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61562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jednotlivými částmi dne, denním režimem.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781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3479" y="2276872"/>
            <a:ext cx="1519861" cy="181801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RÁNO</a:t>
            </a:r>
            <a:br>
              <a:rPr lang="cs-CZ" b="1" dirty="0" smtClean="0"/>
            </a:br>
            <a:r>
              <a:rPr lang="cs-CZ" sz="1400" dirty="0" smtClean="0"/>
              <a:t>Vypravuj, co ráno děláš.</a:t>
            </a:r>
            <a:endParaRPr lang="cs-CZ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1261" y="3569548"/>
            <a:ext cx="884401" cy="42451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33860">
            <a:off x="7390467" y="2503599"/>
            <a:ext cx="1371792" cy="724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1123" y="3442204"/>
            <a:ext cx="2292338" cy="32377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8769" y="4821154"/>
            <a:ext cx="960632" cy="184737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5460" y="6118676"/>
            <a:ext cx="976808" cy="73455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5435" y="3994060"/>
            <a:ext cx="973949" cy="7869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9205" y="4887150"/>
            <a:ext cx="1066230" cy="10022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939775"/>
            <a:ext cx="1421626" cy="20079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5435" y="1653757"/>
            <a:ext cx="1387300" cy="165154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57" y="2642711"/>
            <a:ext cx="3338105" cy="21383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377" y="1593983"/>
            <a:ext cx="688066" cy="92482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735" y="3323173"/>
            <a:ext cx="864346" cy="154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12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DOPOLEDNE</a:t>
            </a:r>
            <a:br>
              <a:rPr lang="cs-CZ" b="1" dirty="0" smtClean="0"/>
            </a:br>
            <a:r>
              <a:rPr lang="cs-CZ" sz="1400" dirty="0" smtClean="0"/>
              <a:t>Co děláme dopoledne?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969043"/>
            <a:ext cx="2380953" cy="238095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221088"/>
            <a:ext cx="2380953" cy="142857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714500"/>
            <a:ext cx="4563406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2947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POLEDNE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56792"/>
            <a:ext cx="6291598" cy="47275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4953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ODPOLEDNE</a:t>
            </a:r>
            <a:br>
              <a:rPr lang="cs-CZ" b="1" dirty="0" smtClean="0"/>
            </a:br>
            <a:r>
              <a:rPr lang="cs-CZ" sz="1400" dirty="0" smtClean="0"/>
              <a:t>Vyprávěj, jak trávíš odpoledne.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723553"/>
            <a:ext cx="1841351" cy="18413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980728"/>
            <a:ext cx="2381250" cy="18669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36000" y1="32990" x2="36000" y2="32990"/>
                        <a14:foregroundMark x1="22800" y1="37113" x2="22800" y2="371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724" y="4250664"/>
            <a:ext cx="2380953" cy="18476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412776"/>
            <a:ext cx="3024336" cy="26009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5421" y="3212976"/>
            <a:ext cx="1890712" cy="321549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253" y="4230174"/>
            <a:ext cx="2381250" cy="11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84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VEČER</a:t>
            </a:r>
            <a:br>
              <a:rPr lang="cs-CZ" b="1" dirty="0" smtClean="0"/>
            </a:br>
            <a:r>
              <a:rPr lang="cs-CZ" sz="1400" dirty="0" smtClean="0"/>
              <a:t>Co děláš večer?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154938"/>
            <a:ext cx="3650622" cy="22779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5572" y="4792588"/>
            <a:ext cx="590558" cy="28346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0851" y="1052736"/>
            <a:ext cx="3317613" cy="24928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743697"/>
            <a:ext cx="1190625" cy="23812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06890"/>
            <a:ext cx="2527808" cy="40251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934531"/>
            <a:ext cx="2495238" cy="1619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8078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55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849755">
            <a:off x="1849" y="321587"/>
            <a:ext cx="2381250" cy="20313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5459" y="928551"/>
            <a:ext cx="542553" cy="54255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827537"/>
            <a:ext cx="436198" cy="4361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182" y="1496553"/>
            <a:ext cx="470545" cy="47054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6273" y="2350611"/>
            <a:ext cx="436198" cy="4361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3623" y="2297434"/>
            <a:ext cx="542553" cy="54255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5678" y="710206"/>
            <a:ext cx="436691" cy="436691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2384950" y="413956"/>
            <a:ext cx="14766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>
                  <a:solidFill>
                    <a:srgbClr val="7F7F7F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glow rad="228600">
                    <a:srgbClr val="FFFF66"/>
                  </a:glow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NOC</a:t>
            </a:r>
            <a:endParaRPr lang="cs-CZ" sz="5400" b="1" dirty="0">
              <a:ln>
                <a:solidFill>
                  <a:srgbClr val="7F7F7F"/>
                </a:solidFill>
                <a:prstDash val="solid"/>
              </a:ln>
              <a:solidFill>
                <a:sysClr val="windowText" lastClr="000000"/>
              </a:solidFill>
              <a:effectLst>
                <a:glow rad="228600">
                  <a:srgbClr val="FFFF66"/>
                </a:glow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975" y="1967098"/>
            <a:ext cx="542553" cy="54255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996952"/>
            <a:ext cx="4036160" cy="28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572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pPr marL="0" indent="0">
              <a:buNone/>
            </a:pPr>
            <a:endParaRPr lang="it-IT" sz="1400" i="1" dirty="0"/>
          </a:p>
          <a:p>
            <a:endParaRPr lang="en-US" sz="1400" dirty="0"/>
          </a:p>
          <a:p>
            <a:endParaRPr lang="cs-CZ" sz="1400" i="1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1555030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116</Words>
  <Application>Microsoft Office PowerPoint</Application>
  <PresentationFormat>Předvádění na obrazovce (4:3)</PresentationFormat>
  <Paragraphs>21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RÁNO Vypravuj, co ráno děláš.</vt:lpstr>
      <vt:lpstr>DOPOLEDNE Co děláme dopoledne?</vt:lpstr>
      <vt:lpstr>POLEDNE</vt:lpstr>
      <vt:lpstr>ODPOLEDNE Vyprávěj, jak trávíš odpoledne.</vt:lpstr>
      <vt:lpstr>VEČER Co děláš večer?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30</cp:revision>
  <dcterms:created xsi:type="dcterms:W3CDTF">2012-09-12T08:59:40Z</dcterms:created>
  <dcterms:modified xsi:type="dcterms:W3CDTF">2013-04-03T08:49:50Z</dcterms:modified>
</cp:coreProperties>
</file>