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VY_32_INOVACE_225_NS_ŠKOLA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Škola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VY_32_INOVACE_225_NS_ŠKOLA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Škola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7B4B951E-B796-49DD-8E77-C81866607668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6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84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10" Type="http://schemas.openxmlformats.org/officeDocument/2006/relationships/image" Target="../media/image12.jpg"/><Relationship Id="rId4" Type="http://schemas.openxmlformats.org/officeDocument/2006/relationships/image" Target="../media/image6.jpg"/><Relationship Id="rId9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17748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i speciální školy 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budou poznávat a třídit předměty, které patří a nepatří do </a:t>
            </a:r>
            <a:r>
              <a:rPr lang="cs-CZ" smtClean="0"/>
              <a:t>školního prostředí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535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dirty="0" smtClean="0"/>
              <a:t>ŠKOLA</a:t>
            </a:r>
            <a:br>
              <a:rPr lang="cs-CZ" dirty="0" smtClean="0"/>
            </a:br>
            <a:r>
              <a:rPr lang="cs-CZ" sz="1600" dirty="0" smtClean="0"/>
              <a:t>Vyprávěj, jak vypadá </a:t>
            </a:r>
            <a:r>
              <a:rPr lang="cs-CZ" sz="1600" dirty="0"/>
              <a:t>t</a:t>
            </a:r>
            <a:r>
              <a:rPr lang="cs-CZ" sz="1600" dirty="0" smtClean="0"/>
              <a:t>voje škola.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844824"/>
            <a:ext cx="5760639" cy="4464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43438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060848"/>
            <a:ext cx="1428750" cy="23812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728192"/>
          </a:xfrm>
        </p:spPr>
        <p:txBody>
          <a:bodyPr>
            <a:normAutofit/>
          </a:bodyPr>
          <a:lstStyle/>
          <a:p>
            <a:r>
              <a:rPr lang="cs-CZ" dirty="0" smtClean="0"/>
              <a:t>UČITELÉ</a:t>
            </a:r>
            <a:br>
              <a:rPr lang="cs-CZ" dirty="0" smtClean="0"/>
            </a:br>
            <a:r>
              <a:rPr lang="cs-CZ" sz="1600" dirty="0" smtClean="0"/>
              <a:t>Jak se jmenuje tvoje paní učitelka nebo pan učitel?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605894"/>
            <a:ext cx="4420134" cy="3960440"/>
          </a:xfrm>
        </p:spPr>
      </p:pic>
    </p:spTree>
    <p:extLst>
      <p:ext uri="{BB962C8B-B14F-4D97-AF65-F5344CB8AC3E}">
        <p14:creationId xmlns:p14="http://schemas.microsoft.com/office/powerpoint/2010/main" val="3711430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PATŘÍ DO ŠKOLY?</a:t>
            </a:r>
            <a:br>
              <a:rPr lang="cs-CZ" dirty="0" smtClean="0"/>
            </a:br>
            <a:r>
              <a:rPr lang="cs-CZ" sz="1600" dirty="0" smtClean="0"/>
              <a:t>Spoj čarou, co patří do školy.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432024"/>
            <a:ext cx="2796902" cy="27969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638" y="980728"/>
            <a:ext cx="1138237" cy="11906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351904"/>
            <a:ext cx="1546156" cy="15841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6398" y="4974534"/>
            <a:ext cx="1877194" cy="17645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258" y="5055201"/>
            <a:ext cx="2045574" cy="10555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6398" y="2185214"/>
            <a:ext cx="1446948" cy="20437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2872" y="2714625"/>
            <a:ext cx="1386542" cy="173317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2055" y="4665148"/>
            <a:ext cx="1794679" cy="119166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364" y="2800176"/>
            <a:ext cx="23812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120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273629"/>
            <a:ext cx="8228160" cy="1144921"/>
          </a:xfrm>
        </p:spPr>
        <p:txBody>
          <a:bodyPr tIns="35268"/>
          <a:lstStyle/>
          <a:p>
            <a:pPr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smtClean="0"/>
              <a:t>Použité zdroje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6481" y="1604329"/>
            <a:ext cx="8228160" cy="4526396"/>
          </a:xfrm>
        </p:spPr>
        <p:txBody>
          <a:bodyPr/>
          <a:lstStyle/>
          <a:p>
            <a:pPr marL="503456" indent="-457200">
              <a:tabLst>
                <a:tab pos="311045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z="1400" i="1" dirty="0" smtClean="0"/>
              <a:t>Open </a:t>
            </a:r>
            <a:r>
              <a:rPr lang="cs-CZ" sz="1400" i="1" dirty="0" err="1" smtClean="0"/>
              <a:t>Clipart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Library</a:t>
            </a:r>
            <a:r>
              <a:rPr lang="cs-CZ" sz="1400" dirty="0" smtClean="0"/>
              <a:t> [online]. Dostupné z: http://openclipart.org/</a:t>
            </a:r>
          </a:p>
          <a:p>
            <a:pPr indent="-296644">
              <a:buNone/>
              <a:tabLst>
                <a:tab pos="311045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2282314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123</Words>
  <Application>Microsoft Office PowerPoint</Application>
  <PresentationFormat>Předvádění na obrazovce (4:3)</PresentationFormat>
  <Paragraphs>16</Paragraphs>
  <Slides>6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ŠKOLA Vyprávěj, jak vypadá tvoje škola.</vt:lpstr>
      <vt:lpstr>UČITELÉ Jak se jmenuje tvoje paní učitelka nebo pan učitel?</vt:lpstr>
      <vt:lpstr>CO PATŘÍ DO ŠKOLY? Spoj čarou, co patří do školy.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14</cp:revision>
  <dcterms:created xsi:type="dcterms:W3CDTF">2012-09-12T08:59:40Z</dcterms:created>
  <dcterms:modified xsi:type="dcterms:W3CDTF">2013-04-03T08:57:24Z</dcterms:modified>
</cp:coreProperties>
</file>