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3" r:id="rId5"/>
    <p:sldId id="264" r:id="rId6"/>
    <p:sldId id="25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VY_32_INOVACE_229_NS_ZVÍŘATA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Domácí a volně žijící zvířata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VY_32_INOVACE_229_NS_ZVÍŘATA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Domácí a volně žijící zvířata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3.jpg"/><Relationship Id="rId7" Type="http://schemas.microsoft.com/office/2007/relationships/hdphoto" Target="../media/hdphoto1.wdp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10" Type="http://schemas.microsoft.com/office/2007/relationships/hdphoto" Target="../media/hdphoto2.wdp"/><Relationship Id="rId4" Type="http://schemas.openxmlformats.org/officeDocument/2006/relationships/image" Target="../media/image4.jp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3.wdp"/><Relationship Id="rId7" Type="http://schemas.openxmlformats.org/officeDocument/2006/relationships/image" Target="../media/image12.png"/><Relationship Id="rId12" Type="http://schemas.microsoft.com/office/2007/relationships/hdphoto" Target="../media/hdphoto7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microsoft.com/office/2007/relationships/hdphoto" Target="../media/hdphoto6.wdp"/><Relationship Id="rId4" Type="http://schemas.openxmlformats.org/officeDocument/2006/relationships/image" Target="../media/image10.jp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9.wdp"/><Relationship Id="rId3" Type="http://schemas.openxmlformats.org/officeDocument/2006/relationships/image" Target="../media/image16.jpeg"/><Relationship Id="rId7" Type="http://schemas.microsoft.com/office/2007/relationships/hdphoto" Target="../media/hdphoto8.wdp"/><Relationship Id="rId12" Type="http://schemas.openxmlformats.org/officeDocument/2006/relationships/image" Target="../media/image20.png"/><Relationship Id="rId17" Type="http://schemas.microsoft.com/office/2007/relationships/hdphoto" Target="../media/hdphoto10.wdp"/><Relationship Id="rId2" Type="http://schemas.openxmlformats.org/officeDocument/2006/relationships/image" Target="../media/image15.jpe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microsoft.com/office/2007/relationships/hdphoto" Target="../media/hdphoto2.wdp"/><Relationship Id="rId5" Type="http://schemas.openxmlformats.org/officeDocument/2006/relationships/image" Target="../media/image18.jpeg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17.jpeg"/><Relationship Id="rId9" Type="http://schemas.microsoft.com/office/2007/relationships/hdphoto" Target="../media/hdphoto6.wdp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0552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nejběžnějšími domácími a volně žijícími zvířaty a prostředím, ve kterém žijí.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27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DOMÁCÍ ZVÍŘATA</a:t>
            </a:r>
            <a:endParaRPr lang="cs-CZ" b="1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21" y="2209939"/>
            <a:ext cx="4064000" cy="30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120521"/>
            <a:ext cx="3092618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73" y="1107410"/>
            <a:ext cx="3058237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09" y="4391697"/>
            <a:ext cx="2497364" cy="218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100000" l="1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2523" y="980728"/>
            <a:ext cx="947196" cy="14207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828779"/>
            <a:ext cx="2084506" cy="28583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341" b="89286" l="9881" r="834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7885" y="5162906"/>
            <a:ext cx="2734023" cy="169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858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VOLNĚ ŽIJÍCÍ ZVÍŘATA</a:t>
            </a:r>
            <a:endParaRPr lang="cs-CZ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9519" y="4604706"/>
            <a:ext cx="1954481" cy="23168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876" b="100000" l="0" r="100000">
                        <a14:foregroundMark x1="65250" y1="25328" x2="65250" y2="25328"/>
                        <a14:foregroundMark x1="65250" y1="23452" x2="65250" y2="23452"/>
                        <a14:foregroundMark x1="65500" y1="21201" x2="65500" y2="21201"/>
                        <a14:foregroundMark x1="65875" y1="20263" x2="65875" y2="20263"/>
                        <a14:foregroundMark x1="66000" y1="19325" x2="66000" y2="19325"/>
                        <a14:foregroundMark x1="69250" y1="14447" x2="69250" y2="14447"/>
                        <a14:foregroundMark x1="69375" y1="12383" x2="69375" y2="12383"/>
                        <a14:foregroundMark x1="70875" y1="11069" x2="70875" y2="11069"/>
                        <a14:foregroundMark x1="70000" y1="11445" x2="70000" y2="11445"/>
                        <a14:foregroundMark x1="70625" y1="15009" x2="70625" y2="15009"/>
                        <a14:foregroundMark x1="71000" y1="24390" x2="71000" y2="24390"/>
                        <a14:foregroundMark x1="72250" y1="23265" x2="72250" y2="23265"/>
                        <a14:foregroundMark x1="73625" y1="21764" x2="73625" y2="21764"/>
                        <a14:foregroundMark x1="74375" y1="27392" x2="74375" y2="27392"/>
                        <a14:foregroundMark x1="75125" y1="25516" x2="75125" y2="25516"/>
                        <a14:foregroundMark x1="81000" y1="22139" x2="81000" y2="22139"/>
                        <a14:foregroundMark x1="81250" y1="24578" x2="81250" y2="24578"/>
                        <a14:foregroundMark x1="9875" y1="55347" x2="9875" y2="55347"/>
                        <a14:foregroundMark x1="7250" y1="63790" x2="7250" y2="63790"/>
                        <a14:foregroundMark x1="6750" y1="68293" x2="6750" y2="68293"/>
                        <a14:foregroundMark x1="6000" y1="74109" x2="6000" y2="74109"/>
                        <a14:foregroundMark x1="18625" y1="60413" x2="18625" y2="60413"/>
                        <a14:foregroundMark x1="18625" y1="63227" x2="18250" y2="65478"/>
                        <a14:foregroundMark x1="18250" y1="67730" x2="18250" y2="67730"/>
                        <a14:foregroundMark x1="18250" y1="71857" x2="18250" y2="71857"/>
                        <a14:foregroundMark x1="18250" y1="74672" x2="18250" y2="74672"/>
                        <a14:foregroundMark x1="19000" y1="78612" x2="19000" y2="78612"/>
                        <a14:foregroundMark x1="19375" y1="81426" x2="19375" y2="81426"/>
                        <a14:foregroundMark x1="20875" y1="83114" x2="20875" y2="83114"/>
                        <a14:foregroundMark x1="42875" y1="69043" x2="42875" y2="69043"/>
                        <a14:foregroundMark x1="42500" y1="73546" x2="42500" y2="73546"/>
                        <a14:foregroundMark x1="86875" y1="38837" x2="86875" y2="38837"/>
                        <a14:foregroundMark x1="85750" y1="52908" x2="85750" y2="52908"/>
                        <a14:foregroundMark x1="55000" y1="68293" x2="55000" y2="68293"/>
                        <a14:foregroundMark x1="58375" y1="81426" x2="58375" y2="81426"/>
                        <a14:foregroundMark x1="55375" y1="72420" x2="55375" y2="72420"/>
                        <a14:backgroundMark x1="3375" y1="42777" x2="3375" y2="42777"/>
                        <a14:backgroundMark x1="6375" y1="30206" x2="6375" y2="30206"/>
                        <a14:backgroundMark x1="8375" y1="34146" x2="8375" y2="34146"/>
                        <a14:backgroundMark x1="3000" y1="51782" x2="3000" y2="51782"/>
                        <a14:backgroundMark x1="3750" y1="48405" x2="3750" y2="48405"/>
                        <a14:backgroundMark x1="5625" y1="57598" x2="5625" y2="57598"/>
                        <a14:backgroundMark x1="3000" y1="64916" x2="3000" y2="64916"/>
                        <a14:backgroundMark x1="2625" y1="73546" x2="2625" y2="73546"/>
                        <a14:backgroundMark x1="1875" y1="77486" x2="1875" y2="77486"/>
                        <a14:backgroundMark x1="1875" y1="86116" x2="1875" y2="86116"/>
                        <a14:backgroundMark x1="10625" y1="80300" x2="10625" y2="80300"/>
                        <a14:backgroundMark x1="13250" y1="70732" x2="13250" y2="70732"/>
                        <a14:backgroundMark x1="11750" y1="64916" x2="11750" y2="64916"/>
                        <a14:backgroundMark x1="9500" y1="66604" x2="9500" y2="66604"/>
                        <a14:backgroundMark x1="9125" y1="71857" x2="9125" y2="71857"/>
                        <a14:backgroundMark x1="8750" y1="74672" x2="8750" y2="74672"/>
                        <a14:backgroundMark x1="8750" y1="79737" x2="8750" y2="79737"/>
                        <a14:backgroundMark x1="25000" y1="64916" x2="25000" y2="64916"/>
                        <a14:backgroundMark x1="77000" y1="36961" x2="77000" y2="36961"/>
                        <a14:backgroundMark x1="86125" y1="32458" x2="86125" y2="32458"/>
                        <a14:backgroundMark x1="92250" y1="30206" x2="92250" y2="30206"/>
                        <a14:backgroundMark x1="92250" y1="31332" x2="92250" y2="31332"/>
                        <a14:backgroundMark x1="93750" y1="31332" x2="93750" y2="31332"/>
                        <a14:backgroundMark x1="93750" y1="32458" x2="93750" y2="32458"/>
                        <a14:backgroundMark x1="94125" y1="35272" x2="94125" y2="35272"/>
                        <a14:backgroundMark x1="94125" y1="36961" x2="94125" y2="36961"/>
                        <a14:backgroundMark x1="94125" y1="38274" x2="94125" y2="38274"/>
                        <a14:backgroundMark x1="94125" y1="39962" x2="94125" y2="39962"/>
                        <a14:backgroundMark x1="94125" y1="41088" x2="94125" y2="41088"/>
                        <a14:backgroundMark x1="76250" y1="46154" x2="76250" y2="46154"/>
                        <a14:backgroundMark x1="90375" y1="60976" x2="90375" y2="60976"/>
                        <a14:backgroundMark x1="90375" y1="76360" x2="90375" y2="76360"/>
                        <a14:backgroundMark x1="80125" y1="71857" x2="80125" y2="71857"/>
                        <a14:backgroundMark x1="89500" y1="71857" x2="89500" y2="71857"/>
                        <a14:backgroundMark x1="94125" y1="67730" x2="94125" y2="67730"/>
                        <a14:backgroundMark x1="94500" y1="70732" x2="94875" y2="72420"/>
                        <a14:backgroundMark x1="94500" y1="75797" x2="94500" y2="77486"/>
                        <a14:backgroundMark x1="94500" y1="81426" x2="94500" y2="81426"/>
                        <a14:backgroundMark x1="94500" y1="83114" x2="94500" y2="83114"/>
                        <a14:backgroundMark x1="92250" y1="86679" x2="92250" y2="86679"/>
                        <a14:backgroundMark x1="49000" y1="60413" x2="49000" y2="60413"/>
                        <a14:backgroundMark x1="72500" y1="37711" x2="72500" y2="37711"/>
                        <a14:backgroundMark x1="61125" y1="30206" x2="61125" y2="30206"/>
                        <a14:backgroundMark x1="63375" y1="70169" x2="63375" y2="70169"/>
                        <a14:backgroundMark x1="59250" y1="72420" x2="59250" y2="724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454896"/>
            <a:ext cx="3650200" cy="24319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75425"/>
            <a:ext cx="2372968" cy="23729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725" b="98532" l="10000" r="99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0858" y="4864608"/>
            <a:ext cx="2926080" cy="19933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608" y="5445224"/>
            <a:ext cx="1719598" cy="1577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80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ROZDĚL ZVÍŘATA NA DOMÁCÍ A VOLNĚ ŽIJÍCÍ</a:t>
            </a:r>
            <a:endParaRPr lang="cs-CZ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60180"/>
            <a:ext cx="2608064" cy="1956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622" y="1254108"/>
            <a:ext cx="2482827" cy="1862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979055"/>
            <a:ext cx="1529119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492566"/>
            <a:ext cx="1944216" cy="14486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76" b="100000" l="0" r="100000">
                        <a14:foregroundMark x1="65250" y1="25328" x2="65250" y2="25328"/>
                        <a14:foregroundMark x1="65250" y1="23452" x2="65250" y2="23452"/>
                        <a14:foregroundMark x1="65500" y1="21201" x2="65500" y2="21201"/>
                        <a14:foregroundMark x1="65875" y1="20263" x2="65875" y2="20263"/>
                        <a14:foregroundMark x1="66000" y1="19325" x2="66000" y2="19325"/>
                        <a14:foregroundMark x1="69250" y1="14447" x2="69250" y2="14447"/>
                        <a14:foregroundMark x1="69375" y1="12383" x2="69375" y2="12383"/>
                        <a14:foregroundMark x1="70875" y1="11069" x2="70875" y2="11069"/>
                        <a14:foregroundMark x1="70000" y1="11445" x2="70000" y2="11445"/>
                        <a14:foregroundMark x1="70625" y1="15009" x2="70625" y2="15009"/>
                        <a14:foregroundMark x1="71000" y1="24390" x2="71000" y2="24390"/>
                        <a14:foregroundMark x1="72250" y1="23265" x2="72250" y2="23265"/>
                        <a14:foregroundMark x1="73625" y1="21764" x2="73625" y2="21764"/>
                        <a14:foregroundMark x1="74375" y1="27392" x2="74375" y2="27392"/>
                        <a14:foregroundMark x1="75125" y1="25516" x2="75125" y2="25516"/>
                        <a14:foregroundMark x1="81000" y1="22139" x2="81000" y2="22139"/>
                        <a14:foregroundMark x1="81250" y1="24578" x2="81250" y2="24578"/>
                        <a14:foregroundMark x1="9875" y1="55347" x2="9875" y2="55347"/>
                        <a14:foregroundMark x1="7250" y1="63790" x2="7250" y2="63790"/>
                        <a14:foregroundMark x1="6750" y1="68293" x2="6750" y2="68293"/>
                        <a14:foregroundMark x1="6000" y1="74109" x2="6000" y2="74109"/>
                        <a14:foregroundMark x1="18625" y1="60413" x2="18625" y2="60413"/>
                        <a14:foregroundMark x1="18625" y1="63227" x2="18250" y2="65478"/>
                        <a14:foregroundMark x1="18250" y1="67730" x2="18250" y2="67730"/>
                        <a14:foregroundMark x1="18250" y1="71857" x2="18250" y2="71857"/>
                        <a14:foregroundMark x1="18250" y1="74672" x2="18250" y2="74672"/>
                        <a14:foregroundMark x1="19000" y1="78612" x2="19000" y2="78612"/>
                        <a14:foregroundMark x1="19375" y1="81426" x2="19375" y2="81426"/>
                        <a14:foregroundMark x1="20875" y1="83114" x2="20875" y2="83114"/>
                        <a14:foregroundMark x1="42875" y1="69043" x2="42875" y2="69043"/>
                        <a14:foregroundMark x1="42500" y1="73546" x2="42500" y2="73546"/>
                        <a14:foregroundMark x1="86875" y1="38837" x2="86875" y2="38837"/>
                        <a14:foregroundMark x1="85750" y1="52908" x2="85750" y2="52908"/>
                        <a14:foregroundMark x1="55000" y1="68293" x2="55000" y2="68293"/>
                        <a14:foregroundMark x1="58375" y1="81426" x2="58375" y2="81426"/>
                        <a14:foregroundMark x1="55375" y1="72420" x2="55375" y2="72420"/>
                        <a14:backgroundMark x1="3375" y1="42777" x2="3375" y2="42777"/>
                        <a14:backgroundMark x1="6375" y1="30206" x2="6375" y2="30206"/>
                        <a14:backgroundMark x1="8375" y1="34146" x2="8375" y2="34146"/>
                        <a14:backgroundMark x1="3000" y1="51782" x2="3000" y2="51782"/>
                        <a14:backgroundMark x1="3750" y1="48405" x2="3750" y2="48405"/>
                        <a14:backgroundMark x1="5625" y1="57598" x2="5625" y2="57598"/>
                        <a14:backgroundMark x1="3000" y1="64916" x2="3000" y2="64916"/>
                        <a14:backgroundMark x1="2625" y1="73546" x2="2625" y2="73546"/>
                        <a14:backgroundMark x1="1875" y1="77486" x2="1875" y2="77486"/>
                        <a14:backgroundMark x1="1875" y1="86116" x2="1875" y2="86116"/>
                        <a14:backgroundMark x1="10625" y1="80300" x2="10625" y2="80300"/>
                        <a14:backgroundMark x1="13250" y1="70732" x2="13250" y2="70732"/>
                        <a14:backgroundMark x1="11750" y1="64916" x2="11750" y2="64916"/>
                        <a14:backgroundMark x1="9500" y1="66604" x2="9500" y2="66604"/>
                        <a14:backgroundMark x1="9125" y1="71857" x2="9125" y2="71857"/>
                        <a14:backgroundMark x1="8750" y1="74672" x2="8750" y2="74672"/>
                        <a14:backgroundMark x1="8750" y1="79737" x2="8750" y2="79737"/>
                        <a14:backgroundMark x1="25000" y1="64916" x2="25000" y2="64916"/>
                        <a14:backgroundMark x1="77000" y1="36961" x2="77000" y2="36961"/>
                        <a14:backgroundMark x1="86125" y1="32458" x2="86125" y2="32458"/>
                        <a14:backgroundMark x1="92250" y1="30206" x2="92250" y2="30206"/>
                        <a14:backgroundMark x1="92250" y1="31332" x2="92250" y2="31332"/>
                        <a14:backgroundMark x1="93750" y1="31332" x2="93750" y2="31332"/>
                        <a14:backgroundMark x1="93750" y1="32458" x2="93750" y2="32458"/>
                        <a14:backgroundMark x1="94125" y1="35272" x2="94125" y2="35272"/>
                        <a14:backgroundMark x1="94125" y1="36961" x2="94125" y2="36961"/>
                        <a14:backgroundMark x1="94125" y1="38274" x2="94125" y2="38274"/>
                        <a14:backgroundMark x1="94125" y1="39962" x2="94125" y2="39962"/>
                        <a14:backgroundMark x1="94125" y1="41088" x2="94125" y2="41088"/>
                        <a14:backgroundMark x1="76250" y1="46154" x2="76250" y2="46154"/>
                        <a14:backgroundMark x1="90375" y1="60976" x2="90375" y2="60976"/>
                        <a14:backgroundMark x1="90375" y1="76360" x2="90375" y2="76360"/>
                        <a14:backgroundMark x1="80125" y1="71857" x2="80125" y2="71857"/>
                        <a14:backgroundMark x1="89500" y1="71857" x2="89500" y2="71857"/>
                        <a14:backgroundMark x1="94125" y1="67730" x2="94125" y2="67730"/>
                        <a14:backgroundMark x1="94500" y1="70732" x2="94875" y2="72420"/>
                        <a14:backgroundMark x1="94500" y1="75797" x2="94500" y2="77486"/>
                        <a14:backgroundMark x1="94500" y1="81426" x2="94500" y2="81426"/>
                        <a14:backgroundMark x1="94500" y1="83114" x2="94500" y2="83114"/>
                        <a14:backgroundMark x1="92250" y1="86679" x2="92250" y2="86679"/>
                        <a14:backgroundMark x1="49000" y1="60413" x2="49000" y2="60413"/>
                        <a14:backgroundMark x1="72500" y1="37711" x2="72500" y2="37711"/>
                        <a14:backgroundMark x1="61125" y1="30206" x2="61125" y2="30206"/>
                        <a14:backgroundMark x1="63375" y1="70169" x2="63375" y2="70169"/>
                        <a14:backgroundMark x1="59250" y1="72420" x2="59250" y2="724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573016"/>
            <a:ext cx="2592288" cy="17271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725" b="98532" l="10000" r="99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811" y="4864608"/>
            <a:ext cx="2926080" cy="19933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341" b="89286" l="9881" r="834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118923"/>
            <a:ext cx="2734023" cy="16950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100000" l="1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586" y="4837730"/>
            <a:ext cx="1252548" cy="187882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99" y="3260640"/>
            <a:ext cx="1719598" cy="157709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100000" l="10000" r="90000">
                        <a14:foregroundMark x1="45111" y1="83000" x2="45111" y2="83000"/>
                        <a14:foregroundMark x1="57333" y1="88500" x2="57333" y2="88500"/>
                        <a14:foregroundMark x1="58000" y1="92667" x2="58000" y2="92667"/>
                        <a14:foregroundMark x1="52444" y1="81833" x2="52444" y2="81833"/>
                        <a14:foregroundMark x1="55556" y1="84167" x2="55556" y2="84167"/>
                        <a14:foregroundMark x1="44444" y1="90833" x2="44444" y2="90833"/>
                        <a14:foregroundMark x1="42667" y1="95833" x2="42667" y2="95833"/>
                        <a14:foregroundMark x1="26667" y1="90833" x2="26667" y2="90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391" y="2832923"/>
            <a:ext cx="17145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3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r>
              <a:rPr lang="cs-CZ" sz="1400" dirty="0" err="1"/>
              <a:t>Soubor:Koe</a:t>
            </a:r>
            <a:r>
              <a:rPr lang="cs-CZ" sz="1400" dirty="0"/>
              <a:t> in </a:t>
            </a:r>
            <a:r>
              <a:rPr lang="cs-CZ" sz="1400" dirty="0" err="1"/>
              <a:t>weiland</a:t>
            </a:r>
            <a:r>
              <a:rPr lang="cs-CZ" sz="1400" dirty="0"/>
              <a:t> bij Gorssel.JPG.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http://cs.wikipedia.org/wiki/Soubor:Koe_in_weiland_bij_Gorssel.JPG </a:t>
            </a:r>
          </a:p>
          <a:p>
            <a:r>
              <a:rPr lang="cs-CZ" sz="1400" dirty="0" err="1"/>
              <a:t>Soubor:RCMP</a:t>
            </a:r>
            <a:r>
              <a:rPr lang="cs-CZ" sz="1400" dirty="0"/>
              <a:t> </a:t>
            </a:r>
            <a:r>
              <a:rPr lang="cs-CZ" sz="1400" dirty="0" err="1"/>
              <a:t>Farm</a:t>
            </a:r>
            <a:r>
              <a:rPr lang="cs-CZ" sz="1400" dirty="0"/>
              <a:t> Hannoverian2.jpg.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http://cs.wikipedia.org/wiki/Soubor:RCMP_Farm_Hannoverian2.jpg </a:t>
            </a:r>
            <a:endParaRPr lang="cs-CZ" sz="1400" dirty="0" smtClean="0"/>
          </a:p>
          <a:p>
            <a:r>
              <a:rPr lang="cs-CZ" sz="1400" dirty="0" err="1"/>
              <a:t>Soubor:CH</a:t>
            </a:r>
            <a:r>
              <a:rPr lang="cs-CZ" sz="1400" dirty="0"/>
              <a:t> Hen 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http://cs.wikipedia.org/wiki/Soubor:CH_Hen_2.jpg </a:t>
            </a:r>
          </a:p>
          <a:p>
            <a:r>
              <a:rPr lang="en-US" sz="1400" dirty="0" err="1"/>
              <a:t>Soubor:Flock</a:t>
            </a:r>
            <a:r>
              <a:rPr lang="en-US" sz="1400" dirty="0"/>
              <a:t> of sheep.jpg.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[online]. San Francisco (CA): Wikimedia Foundation, 2001- [cit. 2013-01-16]. </a:t>
            </a:r>
            <a:r>
              <a:rPr lang="en-US" sz="1400" dirty="0" err="1"/>
              <a:t>Dostupné</a:t>
            </a:r>
            <a:r>
              <a:rPr lang="en-US" sz="1400" dirty="0"/>
              <a:t> z: http://cs.wikipedia.org/wiki/Soubor:Flock_of_sheep.jpg </a:t>
            </a:r>
          </a:p>
          <a:p>
            <a:r>
              <a:rPr lang="cs-CZ" sz="1400" dirty="0" err="1"/>
              <a:t>Soubor:Irish</a:t>
            </a:r>
            <a:r>
              <a:rPr lang="cs-CZ" sz="1400" dirty="0"/>
              <a:t> Goat.jpg.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http://cs.wikipedia.org/wiki/Soubor:Irish_Goat.jpg </a:t>
            </a:r>
          </a:p>
          <a:p>
            <a:r>
              <a:rPr lang="cs-CZ" sz="1400" dirty="0" err="1"/>
              <a:t>Soubor:Muzeum</a:t>
            </a:r>
            <a:r>
              <a:rPr lang="cs-CZ" sz="1400" dirty="0"/>
              <a:t> dřevěného </a:t>
            </a:r>
            <a:r>
              <a:rPr lang="cs-CZ" sz="1400" dirty="0" err="1"/>
              <a:t>porculánu</a:t>
            </a:r>
            <a:r>
              <a:rPr lang="cs-CZ" sz="1400" dirty="0"/>
              <a:t> v Držkové - salašnická koliba.JPG.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http://cs.wikipedia.org/wiki/Soubor:Muzeum_d%C5%99ev%C4%9Bn%C3%A9ho_porcul%C3%A1nu_v_Dr%C5%BEkov%C3%A9_-_sala%C5%A1nick%C3%A1_koliba.JPG </a:t>
            </a:r>
          </a:p>
          <a:p>
            <a:r>
              <a:rPr lang="cs-CZ" sz="1400" dirty="0"/>
              <a:t>BAUER, </a:t>
            </a:r>
            <a:r>
              <a:rPr lang="cs-CZ" sz="1400" dirty="0" err="1"/>
              <a:t>Scott</a:t>
            </a:r>
            <a:r>
              <a:rPr lang="cs-CZ" sz="1400" dirty="0"/>
              <a:t>. </a:t>
            </a:r>
            <a:r>
              <a:rPr lang="cs-CZ" sz="1400" dirty="0" err="1"/>
              <a:t>Soubor:Sow</a:t>
            </a:r>
            <a:r>
              <a:rPr lang="cs-CZ" sz="1400" dirty="0"/>
              <a:t> </a:t>
            </a:r>
            <a:r>
              <a:rPr lang="cs-CZ" sz="1400" dirty="0" err="1"/>
              <a:t>with</a:t>
            </a:r>
            <a:r>
              <a:rPr lang="cs-CZ" sz="1400" dirty="0"/>
              <a:t> piglet.jpg.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http://cs.wikipedia.org/wiki/Soubor:Sow_with_piglet.jpg </a:t>
            </a:r>
          </a:p>
          <a:p>
            <a:endParaRPr lang="cs-CZ" sz="1400" dirty="0"/>
          </a:p>
          <a:p>
            <a:endParaRPr lang="cs-CZ" sz="1400" dirty="0" smtClean="0"/>
          </a:p>
          <a:p>
            <a:pPr marL="0" indent="0">
              <a:buNone/>
            </a:pPr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349299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z="1400" dirty="0"/>
              <a:t>BARTZ, Richard. </a:t>
            </a:r>
            <a:r>
              <a:rPr lang="cs-CZ" sz="1400" dirty="0" err="1"/>
              <a:t>Soubor:Wild</a:t>
            </a:r>
            <a:r>
              <a:rPr lang="cs-CZ" sz="1400" dirty="0"/>
              <a:t> </a:t>
            </a:r>
            <a:r>
              <a:rPr lang="cs-CZ" sz="1400" dirty="0" err="1"/>
              <a:t>Boar</a:t>
            </a:r>
            <a:r>
              <a:rPr lang="cs-CZ" sz="1400" dirty="0"/>
              <a:t> </a:t>
            </a:r>
            <a:r>
              <a:rPr lang="cs-CZ" sz="1400" dirty="0" err="1"/>
              <a:t>Habbitat</a:t>
            </a:r>
            <a:r>
              <a:rPr lang="cs-CZ" sz="1400" dirty="0"/>
              <a:t> 3.jpg.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http://cs.wikipedia.org/wiki/Soubor:Wild_Boar_Habbitat_3.jpg </a:t>
            </a:r>
            <a:endParaRPr lang="cs-CZ" sz="1400" dirty="0" smtClean="0"/>
          </a:p>
          <a:p>
            <a:r>
              <a:rPr lang="cs-CZ" sz="1400" dirty="0" err="1"/>
              <a:t>Soubor:Silz</a:t>
            </a:r>
            <a:r>
              <a:rPr lang="cs-CZ" sz="1400" dirty="0"/>
              <a:t> cerf22.jpg.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http://cs.wikipedia.org/wiki/Soubor:Silz_cerf22.jpg </a:t>
            </a:r>
          </a:p>
          <a:p>
            <a:r>
              <a:rPr lang="cs-CZ" sz="1400" dirty="0"/>
              <a:t>SCZCEPANEK, Marek. </a:t>
            </a:r>
            <a:r>
              <a:rPr lang="cs-CZ" sz="1400" dirty="0" err="1"/>
              <a:t>Soubor:Capreolus</a:t>
            </a:r>
            <a:r>
              <a:rPr lang="cs-CZ" sz="1400" dirty="0"/>
              <a:t> </a:t>
            </a:r>
            <a:r>
              <a:rPr lang="cs-CZ" sz="1400" dirty="0" err="1"/>
              <a:t>capreolus</a:t>
            </a:r>
            <a:r>
              <a:rPr lang="cs-CZ" sz="1400" dirty="0"/>
              <a:t> (Marek </a:t>
            </a:r>
            <a:r>
              <a:rPr lang="cs-CZ" sz="1400" dirty="0" err="1"/>
              <a:t>Szczepanek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http://cs.wikipedia.org/wiki/Soubor:Capreolus_capreolus_(Marek_Szczepanek).jpg </a:t>
            </a:r>
          </a:p>
          <a:p>
            <a:r>
              <a:rPr lang="cs-CZ" sz="1400" dirty="0" err="1"/>
              <a:t>Soubor:Vulpes</a:t>
            </a:r>
            <a:r>
              <a:rPr lang="cs-CZ" sz="1400" dirty="0"/>
              <a:t> </a:t>
            </a:r>
            <a:r>
              <a:rPr lang="cs-CZ" sz="1400" dirty="0" err="1"/>
              <a:t>vulpes</a:t>
            </a:r>
            <a:r>
              <a:rPr lang="cs-CZ" sz="1400" dirty="0"/>
              <a:t> </a:t>
            </a:r>
            <a:r>
              <a:rPr lang="cs-CZ" sz="1400" dirty="0" err="1"/>
              <a:t>standing</a:t>
            </a:r>
            <a:r>
              <a:rPr lang="cs-CZ" sz="1400" dirty="0"/>
              <a:t> in snow.jpg.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http://generator.citace.com/dok/fAMzL6ytXIm65M1M?kontrola=1 </a:t>
            </a:r>
          </a:p>
          <a:p>
            <a:r>
              <a:rPr lang="cs-CZ" sz="1400" dirty="0"/>
              <a:t>Soubor:01-sfel-08-009a - crop.jpg.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2013-01-16]. Dostupné z: http://cs.wikipedia.org/wiki/Soubor:01-sfel-08-009a_-_crop.jpg </a:t>
            </a:r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0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571</Words>
  <Application>Microsoft Office PowerPoint</Application>
  <PresentationFormat>Předvádění na obrazovce (4:3)</PresentationFormat>
  <Paragraphs>32</Paragraphs>
  <Slides>7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DOMÁCÍ ZVÍŘATA</vt:lpstr>
      <vt:lpstr>VOLNĚ ŽIJÍCÍ ZVÍŘATA</vt:lpstr>
      <vt:lpstr>ROZDĚL ZVÍŘATA NA DOMÁCÍ A VOLNĚ ŽIJÍCÍ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31</cp:revision>
  <dcterms:created xsi:type="dcterms:W3CDTF">2012-09-12T08:59:40Z</dcterms:created>
  <dcterms:modified xsi:type="dcterms:W3CDTF">2013-04-03T08:58:28Z</dcterms:modified>
</cp:coreProperties>
</file>