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VY_32_INOVACE_224_NS_RODINA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Rodina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VY_32_INOVACE_224_NS_RODINA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Rodina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g"/><Relationship Id="rId11" Type="http://schemas.openxmlformats.org/officeDocument/2006/relationships/image" Target="../media/image9.jpg"/><Relationship Id="rId5" Type="http://schemas.openxmlformats.org/officeDocument/2006/relationships/image" Target="../media/image4.jpg"/><Relationship Id="rId10" Type="http://schemas.openxmlformats.org/officeDocument/2006/relationships/image" Target="../media/image8.jpg"/><Relationship Id="rId4" Type="http://schemas.microsoft.com/office/2007/relationships/hdphoto" Target="../media/hdphoto1.wdp"/><Relationship Id="rId9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735325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i speciální školy 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si zopakují jednotlivé členy rodin.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736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MAMINKA A JEJÍ RODINA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6093296"/>
            <a:ext cx="1613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moje maminka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46875" y1="16800" x2="46875" y2="16800"/>
                        <a14:foregroundMark x1="33333" y1="18000" x2="33333" y2="18000"/>
                        <a14:foregroundMark x1="71875" y1="11200" x2="71875" y2="11200"/>
                        <a14:foregroundMark x1="68750" y1="5600" x2="68750" y2="5600"/>
                        <a14:foregroundMark x1="37500" y1="3200" x2="37500" y2="3200"/>
                        <a14:foregroundMark x1="27083" y1="4800" x2="27083" y2="4800"/>
                        <a14:foregroundMark x1="52083" y1="43200" x2="52083" y2="43200"/>
                        <a14:foregroundMark x1="29167" y1="41600" x2="29167" y2="41600"/>
                        <a14:foregroundMark x1="23958" y1="36000" x2="23958" y2="36000"/>
                        <a14:foregroundMark x1="23958" y1="36000" x2="23958" y2="36000"/>
                        <a14:foregroundMark x1="23958" y1="35200" x2="23958" y2="35200"/>
                        <a14:foregroundMark x1="25000" y1="35200" x2="33333" y2="35200"/>
                        <a14:foregroundMark x1="40625" y1="35200" x2="40625" y2="35200"/>
                        <a14:foregroundMark x1="62500" y1="34400" x2="62500" y2="34400"/>
                        <a14:foregroundMark x1="66667" y1="94400" x2="66667" y2="94400"/>
                        <a14:foregroundMark x1="38542" y1="94800" x2="38542" y2="94800"/>
                        <a14:foregroundMark x1="19792" y1="12000" x2="19792" y2="12000"/>
                        <a14:foregroundMark x1="76042" y1="37600" x2="76042" y2="37600"/>
                        <a14:foregroundMark x1="25000" y1="56000" x2="25000" y2="5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340768"/>
            <a:ext cx="1152128" cy="30003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4249" y="2238374"/>
            <a:ext cx="1424988" cy="37109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796136" y="1124744"/>
            <a:ext cx="2796544" cy="329448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706133" y="4432885"/>
            <a:ext cx="976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dědeček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45515" y="4432885"/>
            <a:ext cx="900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babička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1336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TATÍNEK A JEHO RODINA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844824"/>
            <a:ext cx="1586479" cy="392692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0145" y="908720"/>
            <a:ext cx="1512168" cy="38934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35417" y1="32800" x2="35417" y2="32800"/>
                        <a14:foregroundMark x1="65625" y1="32400" x2="65625" y2="32400"/>
                        <a14:foregroundMark x1="75000" y1="17600" x2="75000" y2="17600"/>
                        <a14:foregroundMark x1="85417" y1="16800" x2="85417" y2="16800"/>
                        <a14:foregroundMark x1="81250" y1="12800" x2="81250" y2="12800"/>
                        <a14:foregroundMark x1="70833" y1="9200" x2="70833" y2="9200"/>
                        <a14:foregroundMark x1="27083" y1="3600" x2="27083" y2="3600"/>
                        <a14:foregroundMark x1="26042" y1="7600" x2="26042" y2="7600"/>
                        <a14:foregroundMark x1="21875" y1="12800" x2="21875" y2="12800"/>
                        <a14:foregroundMark x1="10417" y1="15200" x2="10417" y2="15200"/>
                        <a14:foregroundMark x1="38542" y1="94400" x2="38542" y2="94400"/>
                        <a14:foregroundMark x1="64583" y1="94400" x2="64583" y2="94400"/>
                        <a14:foregroundMark x1="82292" y1="10000" x2="82292" y2="1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34304"/>
            <a:ext cx="1368151" cy="291877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59557" y="6093296"/>
            <a:ext cx="1283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můj tatínek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36511" y="4473639"/>
            <a:ext cx="976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dědeček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65495" y="4629320"/>
            <a:ext cx="900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babička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338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420888"/>
            <a:ext cx="1010222" cy="263078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46875" y1="16800" x2="46875" y2="16800"/>
                        <a14:foregroundMark x1="33333" y1="18000" x2="33333" y2="18000"/>
                        <a14:foregroundMark x1="71875" y1="11200" x2="71875" y2="11200"/>
                        <a14:foregroundMark x1="68750" y1="5600" x2="68750" y2="5600"/>
                        <a14:foregroundMark x1="37500" y1="3200" x2="37500" y2="3200"/>
                        <a14:foregroundMark x1="27083" y1="4800" x2="27083" y2="4800"/>
                        <a14:foregroundMark x1="52083" y1="43200" x2="52083" y2="43200"/>
                        <a14:foregroundMark x1="29167" y1="41600" x2="29167" y2="41600"/>
                        <a14:foregroundMark x1="23958" y1="36000" x2="23958" y2="36000"/>
                        <a14:foregroundMark x1="23958" y1="36000" x2="23958" y2="36000"/>
                        <a14:foregroundMark x1="23958" y1="35200" x2="23958" y2="35200"/>
                        <a14:foregroundMark x1="25000" y1="35200" x2="33333" y2="35200"/>
                        <a14:foregroundMark x1="40625" y1="35200" x2="40625" y2="35200"/>
                        <a14:foregroundMark x1="62500" y1="34400" x2="62500" y2="34400"/>
                        <a14:foregroundMark x1="66667" y1="94400" x2="66667" y2="94400"/>
                        <a14:foregroundMark x1="38542" y1="94800" x2="38542" y2="94800"/>
                        <a14:foregroundMark x1="19792" y1="12000" x2="19792" y2="12000"/>
                        <a14:foregroundMark x1="76042" y1="37600" x2="76042" y2="37600"/>
                        <a14:foregroundMark x1="25000" y1="56000" x2="25000" y2="5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264" y="1360372"/>
            <a:ext cx="952959" cy="248166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5576" y="1086468"/>
            <a:ext cx="2449327" cy="28854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243362"/>
            <a:ext cx="1134558" cy="28083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878971"/>
            <a:ext cx="1290167" cy="33218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35417" y1="32800" x2="35417" y2="32800"/>
                        <a14:foregroundMark x1="65625" y1="32400" x2="65625" y2="32400"/>
                        <a14:foregroundMark x1="75000" y1="17600" x2="75000" y2="17600"/>
                        <a14:foregroundMark x1="85417" y1="16800" x2="85417" y2="16800"/>
                        <a14:foregroundMark x1="81250" y1="12800" x2="81250" y2="12800"/>
                        <a14:foregroundMark x1="70833" y1="9200" x2="70833" y2="9200"/>
                        <a14:foregroundMark x1="27083" y1="3600" x2="27083" y2="3600"/>
                        <a14:foregroundMark x1="26042" y1="7600" x2="26042" y2="7600"/>
                        <a14:foregroundMark x1="21875" y1="12800" x2="21875" y2="12800"/>
                        <a14:foregroundMark x1="10417" y1="15200" x2="10417" y2="15200"/>
                        <a14:foregroundMark x1="38542" y1="94400" x2="38542" y2="94400"/>
                        <a14:foregroundMark x1="64583" y1="94400" x2="64583" y2="94400"/>
                        <a14:foregroundMark x1="82292" y1="10000" x2="82292" y2="1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534304"/>
            <a:ext cx="1081730" cy="230773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686" y="3842035"/>
            <a:ext cx="897517" cy="12396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8634" y="4679428"/>
            <a:ext cx="1686234" cy="1551336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905891" y="3971909"/>
            <a:ext cx="15249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babička a dědeček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10866" y="5147319"/>
            <a:ext cx="6969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tatínek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5145653"/>
            <a:ext cx="8580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maminka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5537" y="3971908"/>
            <a:ext cx="15249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babička a dědeček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89519" y="5145652"/>
            <a:ext cx="6198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sestra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57847" y="6299447"/>
            <a:ext cx="5464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bratr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72934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MOJE RODINA</a:t>
            </a:r>
            <a:br>
              <a:rPr lang="cs-CZ" dirty="0" smtClean="0"/>
            </a:br>
            <a:r>
              <a:rPr lang="cs-CZ" sz="1600" dirty="0" smtClean="0"/>
              <a:t>Pojmenuj členy Tvojí rodiny.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268760"/>
            <a:ext cx="4151036" cy="5349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8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 smtClean="0"/>
              <a:t>Open </a:t>
            </a:r>
            <a:r>
              <a:rPr lang="en-US" sz="1400" dirty="0"/>
              <a:t>Clipart Library [online].</a:t>
            </a:r>
            <a:r>
              <a:rPr lang="cs-CZ" sz="1400" dirty="0"/>
              <a:t> </a:t>
            </a:r>
            <a:r>
              <a:rPr lang="en-US" sz="1400" dirty="0" err="1"/>
              <a:t>Dostupné</a:t>
            </a:r>
            <a:r>
              <a:rPr lang="en-US" sz="1400" dirty="0"/>
              <a:t> z: http://openclipart.org</a:t>
            </a:r>
            <a:r>
              <a:rPr lang="en-US" sz="1400" dirty="0" smtClean="0"/>
              <a:t>/</a:t>
            </a:r>
            <a:endParaRPr lang="it-IT" sz="1400" i="1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it-IT" sz="1400" i="1" dirty="0"/>
          </a:p>
          <a:p>
            <a:endParaRPr lang="en-US" sz="1400" dirty="0"/>
          </a:p>
          <a:p>
            <a:endParaRPr lang="cs-CZ" sz="1400" i="1" dirty="0" smtClean="0"/>
          </a:p>
          <a:p>
            <a:endParaRPr lang="cs-CZ" sz="1400" i="1" dirty="0" smtClean="0"/>
          </a:p>
          <a:p>
            <a:pPr marL="0" indent="0">
              <a:buNone/>
            </a:pPr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val="768780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136</Words>
  <Application>Microsoft Office PowerPoint</Application>
  <PresentationFormat>Předvádění na obrazovce (4:3)</PresentationFormat>
  <Paragraphs>32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MAMINKA A JEJÍ RODINA</vt:lpstr>
      <vt:lpstr>TATÍNEK A JEHO RODINA</vt:lpstr>
      <vt:lpstr>RODINA</vt:lpstr>
      <vt:lpstr>MOJE RODINA Pojmenuj členy Tvojí rodiny.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9</cp:revision>
  <dcterms:created xsi:type="dcterms:W3CDTF">2012-09-12T08:59:40Z</dcterms:created>
  <dcterms:modified xsi:type="dcterms:W3CDTF">2013-04-29T09:33:44Z</dcterms:modified>
</cp:coreProperties>
</file>