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5" r:id="rId4"/>
    <p:sldId id="256" r:id="rId5"/>
    <p:sldId id="258" r:id="rId6"/>
    <p:sldId id="260" r:id="rId7"/>
    <p:sldId id="261" r:id="rId8"/>
    <p:sldId id="262" r:id="rId9"/>
    <p:sldId id="266" r:id="rId10"/>
    <p:sldId id="25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9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96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784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8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8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75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30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62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00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380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258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8172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2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435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6936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00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58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0958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539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555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43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458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849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2222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5166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3202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61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479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39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9552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66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3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82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7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tomaskukal.blog.cz/0807/vylet-do-svateho-jana-pod-skalo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Politická mapa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VY_32_INOVACE_34_Správní členění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677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1049855">
            <a:off x="448983" y="2479496"/>
            <a:ext cx="8229600" cy="1143000"/>
          </a:xfrm>
        </p:spPr>
        <p:txBody>
          <a:bodyPr>
            <a:noAutofit/>
          </a:bodyPr>
          <a:lstStyle/>
          <a:p>
            <a:r>
              <a:rPr lang="cs-CZ" sz="11500" dirty="0" smtClean="0">
                <a:solidFill>
                  <a:srgbClr val="FF0000"/>
                </a:solidFill>
              </a:rPr>
              <a:t>Správní členění</a:t>
            </a:r>
            <a:endParaRPr lang="cs-CZ" sz="11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87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správní členění?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22712" cy="5069159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 každém státě se nachází nějaká sídla.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Jedna jsou samostatná – druhá patří pod jiné sídlo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Nejmenší správní jednotkou je tedy -OBEC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332856"/>
          </a:xfrm>
        </p:spPr>
        <p:txBody>
          <a:bodyPr>
            <a:normAutofit/>
          </a:bodyPr>
          <a:lstStyle/>
          <a:p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60" y="1412776"/>
            <a:ext cx="5174940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65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Správní jednotky – </a:t>
            </a:r>
            <a:r>
              <a:rPr lang="cs-CZ" sz="2000" dirty="0" smtClean="0"/>
              <a:t>(PŘIŘAĎ)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Okresy</a:t>
            </a:r>
          </a:p>
          <a:p>
            <a:r>
              <a:rPr lang="cs-CZ" dirty="0" smtClean="0"/>
              <a:t>Kraje</a:t>
            </a:r>
          </a:p>
          <a:p>
            <a:r>
              <a:rPr lang="cs-CZ" dirty="0" smtClean="0"/>
              <a:t>Provincie</a:t>
            </a:r>
          </a:p>
          <a:p>
            <a:r>
              <a:rPr lang="cs-CZ" dirty="0" smtClean="0"/>
              <a:t>Státy</a:t>
            </a:r>
          </a:p>
          <a:p>
            <a:r>
              <a:rPr lang="cs-CZ" dirty="0" smtClean="0"/>
              <a:t>Vojvodství</a:t>
            </a:r>
          </a:p>
          <a:p>
            <a:r>
              <a:rPr lang="cs-CZ" dirty="0" smtClean="0"/>
              <a:t>Župy</a:t>
            </a:r>
          </a:p>
          <a:p>
            <a:r>
              <a:rPr lang="cs-CZ" dirty="0" smtClean="0"/>
              <a:t>Kantony</a:t>
            </a:r>
          </a:p>
          <a:p>
            <a:r>
              <a:rPr lang="cs-CZ" dirty="0" smtClean="0"/>
              <a:t>Hrabství</a:t>
            </a:r>
          </a:p>
          <a:p>
            <a:r>
              <a:rPr lang="cs-CZ" dirty="0" smtClean="0"/>
              <a:t>Departmenty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Vídeň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ŠVÝCARSKO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MAĎARSKO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ANGLIE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KANADA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SRN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42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02 -0.00532 C -0.14427 -0.00602 -0.20034 -0.0074 -0.25659 -0.0074 C -0.26198 -0.0074 -0.24392 -0.01087 -0.24027 -0.00532 C -0.23698 -0.00046 -0.25017 -0.00532 -0.25521 -0.00532 " pathEditMode="relative" ptsTypes="fff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23 0.00624 C -0.13334 0.01989 -0.13438 0.03399 -0.13837 0.04579 C -0.13976 0.05504 -0.14271 0.05851 -0.14636 0.06568 C -0.14914 0.07123 -0.15139 0.08117 -0.15417 0.08742 C -0.16181 0.10476 -0.16945 0.11794 -0.17622 0.13714 C -0.17743 0.14546 -0.17952 0.14847 -0.18316 0.1531 C -0.18386 0.15518 -0.18455 0.15703 -0.18507 0.15911 C -0.18559 0.16096 -0.18542 0.16327 -0.18594 0.16512 C -0.18646 0.16674 -0.1875 0.16767 -0.18802 0.16905 C -0.19254 0.17992 -0.19705 0.19426 -0.204 0.19889 C -0.20955 0.21623 -0.20209 0.19588 -0.20886 0.20675 C -0.2099 0.20814 -0.21007 0.21091 -0.21094 0.21276 C -0.21441 0.22109 -0.2191 0.22895 -0.22292 0.23658 C -0.22466 0.24005 -0.22483 0.24607 -0.22674 0.24861 C -0.22882 0.25115 -0.23282 0.25647 -0.23282 0.2567 C -0.23421 0.26087 -0.23646 0.26387 -0.23785 0.2685 C -0.24289 0.28677 -0.24132 0.30666 -0.25174 0.32007 C -0.25365 0.32608 -0.25608 0.33302 -0.25868 0.33811 C -0.25938 0.33973 -0.26111 0.33996 -0.26164 0.34204 C -0.26198 0.34366 -0.26164 0.34597 -0.26164 0.34805 " pathEditMode="relative" rAng="0" ptsTypes="fffffffffffffffffff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170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413 0.00532 C -0.12656 0.00856 -0.13055 0.01087 -0.1316 0.01527 C -0.13212 0.01735 -0.13212 0.01943 -0.13299 0.02128 C -0.1349 0.02521 -0.1408 0.03076 -0.1434 0.0333 C -0.14653 0.0451 -0.15382 0.05528 -0.16285 0.05898 C -0.16892 0.06753 -0.17674 0.06869 -0.18385 0.07493 C -0.18611 0.08511 -0.19323 0.09343 -0.19878 0.10083 C -0.20503 0.10916 -0.21146 0.11934 -0.21667 0.12859 C -0.22205 0.13784 -0.22292 0.14501 -0.2316 0.14848 C -0.2401 0.15634 -0.23212 0.14801 -0.23906 0.15842 C -0.24132 0.16189 -0.24653 0.16836 -0.24653 0.16836 C -0.24792 0.17461 -0.24809 0.176 -0.25087 0.18224 C -0.25278 0.1864 -0.25694 0.19427 -0.25694 0.19427 C -0.25868 0.20213 -0.26319 0.20676 -0.2658 0.21416 " pathEditMode="relative" ptsTypes="fffffffffffff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85 0.00647 C -0.06441 0.00578 -0.06997 0.00601 -0.07535 0.00439 C -0.07969 0.00324 -0.09028 -0.01133 -0.09462 -0.01527 C -0.09826 -0.0222 -0.10052 -0.0266 -0.1066 -0.02937 C -0.11163 -0.03585 -0.11615 -0.04348 -0.12153 -0.04926 C -0.12292 -0.05088 -0.12448 -0.05204 -0.12604 -0.05319 C -0.12795 -0.05458 -0.13021 -0.05528 -0.13194 -0.05713 C -0.14184 -0.06776 -0.14687 -0.08349 -0.15729 -0.09297 C -0.15833 -0.09505 -0.15903 -0.09737 -0.16042 -0.09898 C -0.16302 -0.10199 -0.16927 -0.10685 -0.16927 -0.10685 C -0.17674 -0.12188 -0.18993 -0.11564 -0.20365 -0.11679 C -0.2059 -0.12119 -0.20816 -0.12512 -0.20816 -0.13067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16 0.00393 C -0.08507 0.00463 -0.08732 0.00463 -0.08906 0.00578 C -0.09027 0.00671 -0.09079 0.00902 -0.09201 0.00995 C -0.09566 0.01249 -0.1 0.01249 -0.10399 0.01388 C -0.11493 0.02336 -0.10069 0.01203 -0.11597 0.01989 C -0.12014 0.02197 -0.12795 0.02775 -0.12795 0.02775 C -0.12934 0.02983 -0.13073 0.03215 -0.13229 0.03377 C -0.13507 0.03677 -0.14132 0.04163 -0.14132 0.04163 C -0.14514 0.04926 -0.14913 0.05412 -0.15468 0.05967 C -0.15902 0.07077 -0.16441 0.08094 -0.16961 0.09135 C -0.17066 0.09343 -0.17152 0.09528 -0.17257 0.09736 C -0.17361 0.09945 -0.17569 0.10338 -0.17569 0.10338 C -0.17743 0.11055 -0.18003 0.11355 -0.18316 0.1191 C -0.18889 0.12905 -0.19305 0.14015 -0.20104 0.14709 C -0.20295 0.15541 -0.20746 0.16212 -0.21302 0.16698 C -0.21423 0.17253 -0.21545 0.17946 -0.21736 0.18478 C -0.22083 0.19427 -0.22829 0.20329 -0.23385 0.21069 " pathEditMode="relative" ptsTypes="ffffffffffffffffA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78 0.00485 C -0.10903 0.00878 -0.10208 0.00347 -0.10851 0.01434 C -0.11007 0.01757 -0.11424 0.02197 -0.11424 0.0222 C -0.11667 0.03538 -0.11337 0.01965 -0.11806 0.03353 C -0.11858 0.03515 -0.11858 0.03723 -0.1191 0.03908 C -0.12049 0.04394 -0.12344 0.04787 -0.125 0.05249 C -0.13004 0.06799 -0.12327 0.05296 -0.12969 0.06591 C -0.1309 0.07354 -0.13351 0.07493 -0.13542 0.08117 C -0.13976 0.09458 -0.1441 0.10684 -0.14896 0.11933 C -0.15191 0.1265 -0.15399 0.13668 -0.15764 0.14223 C -0.1592 0.14454 -0.16372 0.1494 -0.16545 0.15356 C -0.16962 0.16466 -0.17396 0.17622 -0.17882 0.18594 C -0.17969 0.18755 -0.1809 0.18848 -0.18177 0.18987 C -0.18368 0.1938 -0.18472 0.19958 -0.18663 0.20328 C -0.18802 0.20606 -0.18993 0.20791 -0.19132 0.21091 " pathEditMode="relative" rAng="0" ptsTypes="ffffffffffffffA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92" y="10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56 0.00208 C -0.10816 -0.00162 -0.11423 -0.00694 -0.121 -0.00971 C -0.12552 -0.0222 -0.12795 -0.01827 -0.13437 -0.02775 C -0.13715 -0.03191 -0.13941 -0.037 -0.14184 -0.04163 C -0.1434 -0.04486 -0.14444 -0.04856 -0.14635 -0.05157 C -0.14982 -0.05689 -0.15139 -0.05458 -0.15538 -0.05758 C -0.16267 -0.0629 -0.16284 -0.0636 -0.16736 -0.06938 C -0.17239 -0.08279 -0.17725 -0.1006 -0.18524 -0.11124 C -0.18802 -0.12257 -0.19653 -0.13298 -0.20156 -0.14292 C -0.2026 -0.145 -0.20347 -0.14685 -0.20451 -0.14893 C -0.20555 -0.15102 -0.20659 -0.15287 -0.20764 -0.15495 C -0.20868 -0.15703 -0.21059 -0.16096 -0.21059 -0.16096 C -0.21423 -0.17646 -0.21614 -0.19288 -0.21944 -0.2086 C -0.22118 -0.21693 -0.221 -0.21346 -0.22396 -0.22248 C -0.22587 -0.22849 -0.2276 -0.23982 -0.22847 -0.24445 C -0.22934 -0.24907 -0.23541 -0.2611 -0.2375 -0.26619 " pathEditMode="relative" ptsTypes="fffffffffffffffA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55 0.00161 C -0.06302 0.00023 -0.06684 -0.00024 -0.06996 -0.00255 C -0.07153 -0.0037 -0.0717 -0.00671 -0.07292 -0.00833 C -0.07413 -0.00995 -0.07604 -0.01064 -0.07743 -0.01226 C -0.07899 -0.01411 -0.08038 -0.01619 -0.08194 -0.01827 C -0.08403 -0.03007 -0.08663 -0.02822 -0.09236 -0.03631 C -0.09548 -0.05643 -0.09114 -0.03793 -0.09826 -0.05204 C -0.09913 -0.05389 -0.09913 -0.0562 -0.09983 -0.05805 C -0.10434 -0.06892 -0.10399 -0.068 -0.10885 -0.07401 C -0.11059 -0.08164 -0.11354 -0.0902 -0.11771 -0.09598 C -0.12205 -0.11194 -0.11614 -0.09251 -0.12222 -0.10592 C -0.12535 -0.11286 -0.12465 -0.12073 -0.12812 -0.12766 C -0.13333 -0.13761 -0.13958 -0.14709 -0.14462 -0.1575 C -0.14583 -0.15981 -0.14792 -0.1612 -0.14913 -0.16351 C -0.15035 -0.16582 -0.15069 -0.16906 -0.15208 -0.17137 C -0.15469 -0.17577 -0.15798 -0.17947 -0.16094 -0.1834 C -0.1625 -0.18548 -0.16545 -0.18941 -0.16545 -0.18941 C -0.16771 -0.19774 -0.17205 -0.20421 -0.17743 -0.2093 C -0.18316 -0.22086 -0.18958 -0.23127 -0.19531 -0.24307 C -0.19635 -0.24515 -0.19844 -0.24538 -0.19983 -0.247 C -0.20139 -0.24885 -0.20278 -0.25093 -0.20434 -0.25301 C -0.20573 -0.25926 -0.21111 -0.27174 -0.21632 -0.26481 " pathEditMode="relative" ptsTypes="fffffffffffffffffffffA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87 0.01064 C -0.10868 0.01596 -0.10781 0.00139 -0.11319 -0.00925 C -0.11632 -0.01549 -0.12118 -0.01989 -0.12517 -0.02521 C -0.13003 -0.03191 -0.1335 -0.04047 -0.13871 -0.04695 C -0.14045 -0.05412 -0.14913 -0.06499 -0.14913 -0.06499 C -0.15087 -0.07285 -0.15364 -0.07678 -0.15798 -0.08279 C -0.16076 -0.0932 -0.15868 -0.08696 -0.16545 -0.1006 C -0.16944 -0.10846 -0.17066 -0.11725 -0.17587 -0.12465 C -0.17795 -0.13275 -0.18159 -0.13737 -0.18489 -0.14454 C -0.18871 -0.15287 -0.19375 -0.16142 -0.19687 -0.17021 C -0.19861 -0.17484 -0.1993 -0.18016 -0.20139 -0.18432 C -0.2026 -0.18663 -0.20451 -0.18779 -0.20573 -0.1901 C -0.20712 -0.19265 -0.20764 -0.19565 -0.20885 -0.1982 C -0.21371 -0.20883 -0.21857 -0.21993 -0.22378 -0.22988 C -0.22587 -0.23381 -0.22969 -0.24191 -0.22969 -0.24191 C -0.22916 -0.24399 -0.22847 -0.24584 -0.22812 -0.24792 C -0.22743 -0.25185 -0.22673 -0.25971 -0.22673 -0.25971 " pathEditMode="relative" ptsTypes="ffffffffffffffffA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Federativní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724128" y="1556792"/>
            <a:ext cx="3419872" cy="4525963"/>
          </a:xfrm>
        </p:spPr>
        <p:txBody>
          <a:bodyPr/>
          <a:lstStyle/>
          <a:p>
            <a:r>
              <a:rPr lang="cs-CZ" dirty="0" smtClean="0"/>
              <a:t>Dílčí státy</a:t>
            </a:r>
          </a:p>
          <a:p>
            <a:r>
              <a:rPr lang="cs-CZ" dirty="0" smtClean="0"/>
              <a:t>Každý svou vládu a parlament</a:t>
            </a:r>
          </a:p>
          <a:p>
            <a:r>
              <a:rPr lang="cs-CZ" dirty="0" smtClean="0"/>
              <a:t>Ty jsou podřízeny nejvyšším státním orgánům</a:t>
            </a:r>
          </a:p>
          <a:p>
            <a:r>
              <a:rPr lang="cs-CZ" dirty="0" smtClean="0"/>
              <a:t>USA, Kanada, SRN, Rakousko, Rusko, Indie, Brazílie …..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673" y="1772816"/>
            <a:ext cx="5772743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555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Unitární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54" y="1471613"/>
            <a:ext cx="8309302" cy="4268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88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Země s autonomními správními celky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Přechodný typ</a:t>
            </a:r>
          </a:p>
          <a:p>
            <a:r>
              <a:rPr lang="cs-CZ" dirty="0" smtClean="0"/>
              <a:t>Určitá míra samostatnosti</a:t>
            </a:r>
          </a:p>
          <a:p>
            <a:r>
              <a:rPr lang="cs-CZ" dirty="0" smtClean="0"/>
              <a:t>Pravomoci zastupitelských orgánů nejsou velké</a:t>
            </a:r>
          </a:p>
          <a:p>
            <a:r>
              <a:rPr lang="cs-CZ" dirty="0" smtClean="0"/>
              <a:t>Velká Británie, Španělsko, Čína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45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tomaskukal.blog.cz/0807/vylet-do-svateho-jana-pod-skalou</a:t>
            </a:r>
            <a:endParaRPr lang="cs-CZ" dirty="0" smtClean="0"/>
          </a:p>
          <a:p>
            <a:r>
              <a:rPr lang="en-US" dirty="0"/>
              <a:t>US states by date of statehood3.gif.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2007-03-18 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-04-24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z: http://cs.wikipedia.org/wiki/Soubor:US_states_by_date_of_statehood3.gif </a:t>
            </a:r>
            <a:endParaRPr lang="cs-CZ" dirty="0" smtClean="0"/>
          </a:p>
          <a:p>
            <a:r>
              <a:rPr lang="en-US" dirty="0"/>
              <a:t>Map of unitary </a:t>
            </a:r>
            <a:r>
              <a:rPr lang="en-US" dirty="0" err="1"/>
              <a:t>states.svg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2007-09-09 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-04-24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z: http://cs.wikipedia.org/wiki/Soubor:Map_of_unitary_states.svg </a:t>
            </a: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77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/>
              <a:t>9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státy světa podle správního členění.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81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283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     </vt:lpstr>
      <vt:lpstr>Správní členění</vt:lpstr>
      <vt:lpstr>Co je to správní členění?</vt:lpstr>
      <vt:lpstr>Správní jednotky – (PŘIŘAĎ)</vt:lpstr>
      <vt:lpstr>Federativní státy</vt:lpstr>
      <vt:lpstr>Unitární státy</vt:lpstr>
      <vt:lpstr>Země s autonomními správními celky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</dc:title>
  <dc:creator>Zdeněk Hanuš</dc:creator>
  <cp:lastModifiedBy>hanus</cp:lastModifiedBy>
  <cp:revision>38</cp:revision>
  <dcterms:created xsi:type="dcterms:W3CDTF">2012-03-22T11:04:40Z</dcterms:created>
  <dcterms:modified xsi:type="dcterms:W3CDTF">2013-04-26T07:59:52Z</dcterms:modified>
</cp:coreProperties>
</file>