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5" r:id="rId4"/>
    <p:sldId id="256" r:id="rId5"/>
    <p:sldId id="266" r:id="rId6"/>
    <p:sldId id="258" r:id="rId7"/>
    <p:sldId id="260" r:id="rId8"/>
    <p:sldId id="261" r:id="rId9"/>
    <p:sldId id="259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94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960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31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784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80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8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275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305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105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62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9007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3803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258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8172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22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4350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6936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3001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5814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0958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5393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0555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4432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458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8492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2222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5166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3202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5616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47965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395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9552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664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5E7B72-64F5-4972-A47D-32F140EB31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853E70-1186-4E69-82A9-73D7D461B2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360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823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670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ap_of_monarchies.pn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Politická mapa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VY_32_INOVACE_35_Formy vlády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6776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1049855">
            <a:off x="448983" y="2479496"/>
            <a:ext cx="8229600" cy="1143000"/>
          </a:xfrm>
        </p:spPr>
        <p:txBody>
          <a:bodyPr>
            <a:noAutofit/>
          </a:bodyPr>
          <a:lstStyle/>
          <a:p>
            <a:r>
              <a:rPr lang="cs-CZ" sz="11500" dirty="0" smtClean="0">
                <a:solidFill>
                  <a:srgbClr val="FF0000"/>
                </a:solidFill>
              </a:rPr>
              <a:t>Formy vlády</a:t>
            </a:r>
            <a:br>
              <a:rPr lang="cs-CZ" sz="11500" dirty="0" smtClean="0">
                <a:solidFill>
                  <a:srgbClr val="FF0000"/>
                </a:solidFill>
              </a:rPr>
            </a:br>
            <a:r>
              <a:rPr lang="cs-CZ" sz="11500" dirty="0" smtClean="0">
                <a:solidFill>
                  <a:srgbClr val="FF0000"/>
                </a:solidFill>
              </a:rPr>
              <a:t>Státní zřízení</a:t>
            </a:r>
            <a:endParaRPr lang="cs-CZ" sz="115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87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2073" y="-20239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Formy vlády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229600" cy="1972816"/>
          </a:xfrm>
        </p:spPr>
        <p:txBody>
          <a:bodyPr/>
          <a:lstStyle/>
          <a:p>
            <a:r>
              <a:rPr lang="cs-CZ" dirty="0" smtClean="0"/>
              <a:t>Dva základní typy?</a:t>
            </a:r>
          </a:p>
          <a:p>
            <a:r>
              <a:rPr lang="cs-CZ" sz="3600" dirty="0" smtClean="0">
                <a:solidFill>
                  <a:schemeClr val="bg1">
                    <a:lumMod val="50000"/>
                  </a:schemeClr>
                </a:solidFill>
              </a:rPr>
              <a:t>Republika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Monarchie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465" y="2636912"/>
            <a:ext cx="9126677" cy="422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7455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Republika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 čele prezident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Podle občanských voleb sestaven  parlament a vláda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 základní druhy: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Prezidentská republika </a:t>
            </a:r>
            <a:r>
              <a:rPr lang="cs-CZ" sz="2400" dirty="0" smtClean="0">
                <a:solidFill>
                  <a:srgbClr val="FF0000"/>
                </a:solidFill>
              </a:rPr>
              <a:t>(prezident i hlavou vlády , velké </a:t>
            </a:r>
            <a:r>
              <a:rPr lang="cs-CZ" sz="2400" dirty="0" err="1" smtClean="0">
                <a:solidFill>
                  <a:srgbClr val="FF0000"/>
                </a:solidFill>
              </a:rPr>
              <a:t>pravomoce</a:t>
            </a:r>
            <a:r>
              <a:rPr lang="cs-CZ" sz="2400" dirty="0" smtClean="0">
                <a:solidFill>
                  <a:srgbClr val="FF0000"/>
                </a:solidFill>
              </a:rPr>
              <a:t>, např. USA)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Parlamentní republika </a:t>
            </a:r>
            <a:r>
              <a:rPr lang="cs-CZ" sz="2400" dirty="0" smtClean="0">
                <a:solidFill>
                  <a:srgbClr val="FF0000"/>
                </a:solidFill>
              </a:rPr>
              <a:t>(vláda odpovědná parlamentu, </a:t>
            </a:r>
            <a:r>
              <a:rPr lang="cs-CZ" sz="2400" dirty="0" err="1" smtClean="0">
                <a:solidFill>
                  <a:srgbClr val="FF0000"/>
                </a:solidFill>
              </a:rPr>
              <a:t>prez</a:t>
            </a:r>
            <a:r>
              <a:rPr lang="cs-CZ" sz="2400" dirty="0" smtClean="0">
                <a:solidFill>
                  <a:srgbClr val="FF0000"/>
                </a:solidFill>
              </a:rPr>
              <a:t>. </a:t>
            </a:r>
            <a:r>
              <a:rPr lang="cs-CZ" sz="2400" dirty="0">
                <a:solidFill>
                  <a:srgbClr val="FF0000"/>
                </a:solidFill>
              </a:rPr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alé </a:t>
            </a:r>
            <a:r>
              <a:rPr lang="cs-CZ" sz="2400" dirty="0" err="1" smtClean="0">
                <a:solidFill>
                  <a:srgbClr val="FF0000"/>
                </a:solidFill>
              </a:rPr>
              <a:t>pravomoce</a:t>
            </a:r>
            <a:r>
              <a:rPr lang="cs-CZ" sz="2400" dirty="0" smtClean="0">
                <a:solidFill>
                  <a:srgbClr val="FF0000"/>
                </a:solidFill>
              </a:rPr>
              <a:t> , např. </a:t>
            </a:r>
            <a:r>
              <a:rPr lang="cs-CZ" sz="2400" dirty="0" smtClean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R)</a:t>
            </a:r>
          </a:p>
          <a:p>
            <a:r>
              <a:rPr lang="cs-CZ" dirty="0" err="1" smtClean="0">
                <a:solidFill>
                  <a:schemeClr val="accent2"/>
                </a:solidFill>
              </a:rPr>
              <a:t>Prezidentsko</a:t>
            </a:r>
            <a:r>
              <a:rPr lang="cs-CZ" dirty="0" smtClean="0">
                <a:solidFill>
                  <a:schemeClr val="accent2"/>
                </a:solidFill>
              </a:rPr>
              <a:t> – parlamentní republika</a:t>
            </a:r>
            <a:endParaRPr lang="cs-CZ" dirty="0" smtClean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510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Monarchie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Oficiální hlavou státu je monarcha</a:t>
            </a:r>
          </a:p>
          <a:p>
            <a:r>
              <a:rPr lang="cs-CZ" dirty="0" smtClean="0"/>
              <a:t>Mezi monarchie patří :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Království (Kanada)</a:t>
            </a:r>
          </a:p>
          <a:p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emírství</a:t>
            </a:r>
            <a:r>
              <a:rPr lang="cs-CZ" dirty="0" smtClean="0">
                <a:solidFill>
                  <a:srgbClr val="7030A0"/>
                </a:solidFill>
              </a:rPr>
              <a:t> (S.A.E.)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 sultanát (Bahrajn),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velkovévodství(Lucembursko),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knížectví (Monako)</a:t>
            </a:r>
          </a:p>
          <a:p>
            <a:r>
              <a:rPr lang="cs-CZ" dirty="0" smtClean="0"/>
              <a:t>Druhy monarchie: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Konstituční</a:t>
            </a:r>
            <a:r>
              <a:rPr lang="cs-CZ" dirty="0" smtClean="0"/>
              <a:t> </a:t>
            </a:r>
            <a:r>
              <a:rPr lang="cs-CZ" sz="2600" dirty="0" smtClean="0"/>
              <a:t>(panovník má malou moc) např. Velká Británie</a:t>
            </a:r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Absolutistická</a:t>
            </a:r>
            <a:r>
              <a:rPr lang="cs-CZ" dirty="0" smtClean="0"/>
              <a:t> </a:t>
            </a:r>
            <a:r>
              <a:rPr lang="cs-CZ" sz="2600" dirty="0" smtClean="0"/>
              <a:t>(panovník je zákon) např. Saudská Arábie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42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19058" y="54868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Monarchie konstituční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>
                <a:solidFill>
                  <a:schemeClr val="accent4"/>
                </a:solidFill>
              </a:rPr>
              <a:t>Monarchie absolutistická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>
                <a:solidFill>
                  <a:srgbClr val="FFC000"/>
                </a:solidFill>
              </a:rPr>
              <a:t>Republika parlamentní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>
                <a:solidFill>
                  <a:srgbClr val="0070C0"/>
                </a:solidFill>
              </a:rPr>
              <a:t>Republika Prezidentská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FFFF00"/>
                </a:solidFill>
              </a:rPr>
              <a:t>Republika parlamentně - prezidentská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84" y="2176010"/>
            <a:ext cx="9220284" cy="4679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5555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cs.wikipedia.org/wiki/Soubor:Map_of_monarchies.png</a:t>
            </a:r>
            <a:endParaRPr lang="cs-CZ" dirty="0" smtClean="0"/>
          </a:p>
          <a:p>
            <a:r>
              <a:rPr lang="en-US" dirty="0"/>
              <a:t>Forms of </a:t>
            </a:r>
            <a:r>
              <a:rPr lang="en-US" dirty="0" err="1"/>
              <a:t>government.svg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2007-02-25 [cit. </a:t>
            </a:r>
            <a:r>
              <a:rPr lang="en-US" dirty="0" smtClean="0"/>
              <a:t>201</a:t>
            </a:r>
            <a:r>
              <a:rPr lang="cs-CZ" dirty="0" smtClean="0"/>
              <a:t>2</a:t>
            </a:r>
            <a:r>
              <a:rPr lang="en-US" dirty="0" smtClean="0"/>
              <a:t>-04-26</a:t>
            </a:r>
            <a:r>
              <a:rPr lang="en-US" dirty="0"/>
              <a:t>]. </a:t>
            </a:r>
            <a:r>
              <a:rPr lang="en-US" dirty="0" err="1"/>
              <a:t>Dostupné</a:t>
            </a:r>
            <a:r>
              <a:rPr lang="en-US" dirty="0"/>
              <a:t> z: http://cs.wikipedia.org/wiki/Soubor:Forms_of_government.svg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377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/>
              <a:t>9</a:t>
            </a:r>
            <a:r>
              <a:rPr lang="cs-CZ" dirty="0" smtClean="0"/>
              <a:t>. ročník.</a:t>
            </a:r>
          </a:p>
          <a:p>
            <a:r>
              <a:rPr lang="cs-CZ" dirty="0" smtClean="0"/>
              <a:t>Materiál slouží k doplnění výkladu k tématu – </a:t>
            </a:r>
            <a:r>
              <a:rPr lang="cs-CZ" dirty="0" smtClean="0"/>
              <a:t>formy vlády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2011/2012.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81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510</TotalTime>
  <Words>248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1_Motiv systému Office</vt:lpstr>
      <vt:lpstr>2_Motiv systému Office</vt:lpstr>
      <vt:lpstr>     </vt:lpstr>
      <vt:lpstr>Formy vlády Státní zřízení</vt:lpstr>
      <vt:lpstr>Formy vlády</vt:lpstr>
      <vt:lpstr>Republika</vt:lpstr>
      <vt:lpstr>Monarchie</vt:lpstr>
      <vt:lpstr>Monarchie konstituční Monarchie absolutistická Republika parlamentní Republika Prezidentská Republika parlamentně - prezidentská</vt:lpstr>
      <vt:lpstr>odkazy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Francie</dc:title>
  <dc:creator>Zdeněk Hanuš</dc:creator>
  <cp:lastModifiedBy>hanus</cp:lastModifiedBy>
  <cp:revision>44</cp:revision>
  <dcterms:created xsi:type="dcterms:W3CDTF">2012-03-22T11:04:40Z</dcterms:created>
  <dcterms:modified xsi:type="dcterms:W3CDTF">2013-04-26T08:15:12Z</dcterms:modified>
</cp:coreProperties>
</file>