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60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84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VY_32_INOVACE_226_NS_LIDSKÉ_TĚLO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Lidské tělo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VY_32_INOVACE_226_NS_LIDSKÉ_TĚLO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Lidské tělo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21338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se seznámí s jednotlivými částmi lidského těla.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69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LIDSKÉ TĚLO</a:t>
            </a:r>
            <a:endParaRPr lang="cs-CZ" dirty="0"/>
          </a:p>
        </p:txBody>
      </p:sp>
      <p:pic>
        <p:nvPicPr>
          <p:cNvPr id="1026" name="Picture 2" descr="C:\Users\bergova\AppData\Local\Microsoft\Windows\Temporary Internet Files\Content.IE5\0KGYL9WN\MC90044052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52736"/>
            <a:ext cx="2212243" cy="5309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80159" y="1268760"/>
            <a:ext cx="677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699792" y="1453426"/>
            <a:ext cx="128036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082335" y="1638092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krk</a:t>
            </a:r>
            <a:endParaRPr lang="cs-CZ" dirty="0"/>
          </a:p>
        </p:txBody>
      </p:sp>
      <p:cxnSp>
        <p:nvCxnSpPr>
          <p:cNvPr id="9" name="Přímá spojnice se šipkou 8"/>
          <p:cNvCxnSpPr>
            <a:stCxn id="7" idx="1"/>
          </p:cNvCxnSpPr>
          <p:nvPr/>
        </p:nvCxnSpPr>
        <p:spPr>
          <a:xfrm flipH="1">
            <a:off x="2555776" y="1822758"/>
            <a:ext cx="152655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007826" y="2852936"/>
            <a:ext cx="599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ruce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3203848" y="2852936"/>
            <a:ext cx="77631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293745" y="2852936"/>
            <a:ext cx="1686414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082335" y="2254873"/>
            <a:ext cx="585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trup</a:t>
            </a:r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2293745" y="2439539"/>
            <a:ext cx="168641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980159" y="4725144"/>
            <a:ext cx="650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nohy</a:t>
            </a:r>
            <a:endParaRPr lang="cs-CZ" dirty="0"/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2699792" y="4909810"/>
            <a:ext cx="128036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8" idx="1"/>
          </p:cNvCxnSpPr>
          <p:nvPr/>
        </p:nvCxnSpPr>
        <p:spPr>
          <a:xfrm flipH="1">
            <a:off x="2293745" y="4909810"/>
            <a:ext cx="1686414" cy="463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bergova\AppData\Local\Microsoft\Windows\Temporary Internet Files\Content.IE5\0KGYL9WN\MC9004263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13350"/>
            <a:ext cx="2016224" cy="512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Přímá spojnice se šipkou 25"/>
          <p:cNvCxnSpPr/>
          <p:nvPr/>
        </p:nvCxnSpPr>
        <p:spPr>
          <a:xfrm>
            <a:off x="4667752" y="1453426"/>
            <a:ext cx="22085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7" idx="3"/>
          </p:cNvCxnSpPr>
          <p:nvPr/>
        </p:nvCxnSpPr>
        <p:spPr>
          <a:xfrm>
            <a:off x="4555541" y="1822758"/>
            <a:ext cx="246473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se šipkou 1023"/>
          <p:cNvCxnSpPr>
            <a:stCxn id="15" idx="3"/>
          </p:cNvCxnSpPr>
          <p:nvPr/>
        </p:nvCxnSpPr>
        <p:spPr>
          <a:xfrm>
            <a:off x="4667752" y="2439539"/>
            <a:ext cx="24965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se šipkou 1028"/>
          <p:cNvCxnSpPr>
            <a:stCxn id="10" idx="3"/>
          </p:cNvCxnSpPr>
          <p:nvPr/>
        </p:nvCxnSpPr>
        <p:spPr>
          <a:xfrm flipV="1">
            <a:off x="4607670" y="2852936"/>
            <a:ext cx="1908546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se šipkou 1030"/>
          <p:cNvCxnSpPr>
            <a:stCxn id="10" idx="3"/>
          </p:cNvCxnSpPr>
          <p:nvPr/>
        </p:nvCxnSpPr>
        <p:spPr>
          <a:xfrm>
            <a:off x="4607670" y="3037602"/>
            <a:ext cx="306067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3" name="Přímá spojnice se šipkou 1032"/>
          <p:cNvCxnSpPr>
            <a:stCxn id="18" idx="3"/>
          </p:cNvCxnSpPr>
          <p:nvPr/>
        </p:nvCxnSpPr>
        <p:spPr>
          <a:xfrm>
            <a:off x="4630209" y="4909810"/>
            <a:ext cx="224604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Přímá spojnice se šipkou 1034"/>
          <p:cNvCxnSpPr>
            <a:stCxn id="18" idx="3"/>
          </p:cNvCxnSpPr>
          <p:nvPr/>
        </p:nvCxnSpPr>
        <p:spPr>
          <a:xfrm>
            <a:off x="4630209" y="4909810"/>
            <a:ext cx="2750103" cy="463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5002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93394" y="260648"/>
            <a:ext cx="4752528" cy="1143000"/>
          </a:xfrm>
        </p:spPr>
        <p:txBody>
          <a:bodyPr/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6931" y="1772816"/>
            <a:ext cx="5178954" cy="3686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6751995" y="1284729"/>
            <a:ext cx="694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vlasy</a:t>
            </a:r>
            <a:endParaRPr lang="cs-CZ" sz="20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6503483" y="1772816"/>
            <a:ext cx="491323" cy="4639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446609" y="2524254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oči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21511" y="2708920"/>
            <a:ext cx="449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uši</a:t>
            </a:r>
            <a:endParaRPr lang="cs-CZ" dirty="0"/>
          </a:p>
        </p:txBody>
      </p:sp>
      <p:cxnSp>
        <p:nvCxnSpPr>
          <p:cNvPr id="15" name="Přímá spojnice se šipkou 14"/>
          <p:cNvCxnSpPr>
            <a:stCxn id="13" idx="3"/>
          </p:cNvCxnSpPr>
          <p:nvPr/>
        </p:nvCxnSpPr>
        <p:spPr>
          <a:xfrm>
            <a:off x="1870673" y="2893586"/>
            <a:ext cx="1405183" cy="7224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3" idx="3"/>
          </p:cNvCxnSpPr>
          <p:nvPr/>
        </p:nvCxnSpPr>
        <p:spPr>
          <a:xfrm>
            <a:off x="1870673" y="2893586"/>
            <a:ext cx="3781447" cy="9047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5364088" y="2708920"/>
            <a:ext cx="1944216" cy="5459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4283968" y="2708920"/>
            <a:ext cx="3024336" cy="5459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259632" y="4437112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nos</a:t>
            </a:r>
            <a:endParaRPr lang="cs-CZ" dirty="0"/>
          </a:p>
        </p:txBody>
      </p:sp>
      <p:cxnSp>
        <p:nvCxnSpPr>
          <p:cNvPr id="26" name="Přímá spojnice se šipkou 25"/>
          <p:cNvCxnSpPr>
            <a:stCxn id="24" idx="3"/>
          </p:cNvCxnSpPr>
          <p:nvPr/>
        </p:nvCxnSpPr>
        <p:spPr>
          <a:xfrm flipV="1">
            <a:off x="1777723" y="3933056"/>
            <a:ext cx="2650261" cy="6887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7308304" y="4437112"/>
            <a:ext cx="578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ústa</a:t>
            </a:r>
            <a:endParaRPr lang="cs-CZ" dirty="0"/>
          </a:p>
        </p:txBody>
      </p:sp>
      <p:cxnSp>
        <p:nvCxnSpPr>
          <p:cNvPr id="29" name="Přímá spojnice se šipkou 28"/>
          <p:cNvCxnSpPr/>
          <p:nvPr/>
        </p:nvCxnSpPr>
        <p:spPr>
          <a:xfrm flipH="1" flipV="1">
            <a:off x="4716016" y="4437112"/>
            <a:ext cx="2459869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4822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</a:t>
            </a:r>
            <a:br>
              <a:rPr lang="cs-CZ" dirty="0" smtClean="0"/>
            </a:br>
            <a:r>
              <a:rPr lang="cs-CZ" sz="1600" dirty="0" smtClean="0"/>
              <a:t>Ukaž na obrázku chlapce jednotlivé části těla.</a:t>
            </a:r>
            <a:endParaRPr lang="cs-CZ" dirty="0"/>
          </a:p>
        </p:txBody>
      </p:sp>
      <p:pic>
        <p:nvPicPr>
          <p:cNvPr id="3" name="Picture 2" descr="C:\Users\bergova\AppData\Local\Microsoft\Windows\Temporary Internet Files\Content.IE5\0KGYL9WN\MC90044052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371" y="1556792"/>
            <a:ext cx="2212243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3077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O</a:t>
            </a:r>
            <a:r>
              <a:rPr lang="cs-CZ" sz="1600" dirty="0" smtClean="0"/>
              <a:t>ffice.com</a:t>
            </a:r>
            <a:r>
              <a:rPr lang="en-US" sz="1600" dirty="0" smtClean="0"/>
              <a:t> </a:t>
            </a:r>
            <a:r>
              <a:rPr lang="en-US" sz="1600" dirty="0"/>
              <a:t>[online].</a:t>
            </a:r>
            <a:r>
              <a:rPr lang="cs-CZ" sz="1600" dirty="0"/>
              <a:t> </a:t>
            </a:r>
            <a:r>
              <a:rPr lang="en-US" sz="1600" dirty="0" err="1"/>
              <a:t>Dostupné</a:t>
            </a:r>
            <a:r>
              <a:rPr lang="en-US" sz="1600" dirty="0"/>
              <a:t> z: http://office.microsoft.com/</a:t>
            </a:r>
            <a:endParaRPr lang="cs-CZ" sz="1600" dirty="0"/>
          </a:p>
          <a:p>
            <a:pPr marL="0" indent="0">
              <a:buNone/>
            </a:pPr>
            <a:endParaRPr lang="cs-CZ" sz="1400" i="1" dirty="0" smtClean="0"/>
          </a:p>
          <a:p>
            <a:endParaRPr lang="cs-CZ" sz="1400" i="1" dirty="0" smtClean="0"/>
          </a:p>
          <a:p>
            <a:pPr marL="0" indent="0">
              <a:buNone/>
            </a:pPr>
            <a:endParaRPr lang="cs-CZ" sz="1400" i="1" dirty="0" smtClean="0"/>
          </a:p>
        </p:txBody>
      </p:sp>
    </p:spTree>
    <p:extLst>
      <p:ext uri="{BB962C8B-B14F-4D97-AF65-F5344CB8AC3E}">
        <p14:creationId xmlns:p14="http://schemas.microsoft.com/office/powerpoint/2010/main" val="4092973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121</Words>
  <Application>Microsoft Office PowerPoint</Application>
  <PresentationFormat>Předvádění na obrazovce (4:3)</PresentationFormat>
  <Paragraphs>26</Paragraphs>
  <Slides>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LIDSKÉ TĚLO</vt:lpstr>
      <vt:lpstr>HLAVA</vt:lpstr>
      <vt:lpstr>ÚKOL Ukaž na obrázku chlapce jednotlivé části těla.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18</cp:revision>
  <dcterms:created xsi:type="dcterms:W3CDTF">2012-09-12T08:59:40Z</dcterms:created>
  <dcterms:modified xsi:type="dcterms:W3CDTF">2013-04-29T09:39:39Z</dcterms:modified>
</cp:coreProperties>
</file>