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4.jpg" ContentType="image/jpeg"/>
  <Override PartName="/ppt/media/image5.jpg" ContentType="image/jpeg"/>
  <Override PartName="/ppt/media/image6.jp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VY_32_INOVACE_233_NS_HOSPODÁŘSKÁ_ZVÍŘATA_KRÁVA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Kráva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VY_32_INOVACE_233_NS_HOSPODÁŘSKÁ_ZVÍŘATA_KRÁVA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Kráva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274958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hospodářskými zvířaty – turem domácím a jeho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06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348880"/>
            <a:ext cx="3998937" cy="302601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348880"/>
            <a:ext cx="4132343" cy="3173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0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308" y="1313427"/>
            <a:ext cx="3248078" cy="21875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13426"/>
            <a:ext cx="3413249" cy="21875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4263691" y="1622388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+</a:t>
            </a:r>
            <a:endParaRPr lang="cs-CZ" sz="96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717032"/>
            <a:ext cx="2400300" cy="270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3305640" y="256872"/>
            <a:ext cx="27147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RODINA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4803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NÁM DÁVÁ KRAVIČKA?</a:t>
            </a:r>
            <a:br>
              <a:rPr lang="cs-CZ" dirty="0" smtClean="0"/>
            </a:br>
            <a:r>
              <a:rPr lang="cs-CZ" sz="1800" dirty="0" smtClean="0"/>
              <a:t>Škrtni, co mezi obrázky nepatří.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2"/>
            <a:ext cx="2380953" cy="23809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509120"/>
            <a:ext cx="2381250" cy="17049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783710"/>
            <a:ext cx="1872208" cy="20820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509120"/>
            <a:ext cx="1345705" cy="18284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5695" y="5157192"/>
            <a:ext cx="2381250" cy="13430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628800"/>
            <a:ext cx="1481371" cy="164596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053">
            <a:off x="3145695" y="3664044"/>
            <a:ext cx="238125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6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/>
              <a:t>KUČERA, Josef. </a:t>
            </a:r>
            <a:r>
              <a:rPr lang="cs-CZ" sz="1400" dirty="0" err="1" smtClean="0"/>
              <a:t>Soubor:Cesky</a:t>
            </a:r>
            <a:r>
              <a:rPr lang="cs-CZ" sz="1400" dirty="0" smtClean="0"/>
              <a:t> </a:t>
            </a:r>
            <a:r>
              <a:rPr lang="cs-CZ" sz="1400" dirty="0" err="1"/>
              <a:t>strakaty</a:t>
            </a:r>
            <a:r>
              <a:rPr lang="cs-CZ" sz="1400" dirty="0"/>
              <a:t> krava.jpg.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http://cs.wikipedia.org/wiki/Soubor:Cesky_strakaty_krava.jpg </a:t>
            </a:r>
          </a:p>
          <a:p>
            <a:r>
              <a:rPr lang="cs-CZ" sz="1400" dirty="0"/>
              <a:t>KUČERA, Josef. </a:t>
            </a:r>
            <a:r>
              <a:rPr lang="cs-CZ" sz="1400" dirty="0" err="1"/>
              <a:t>Soubor:Cesky</a:t>
            </a:r>
            <a:r>
              <a:rPr lang="cs-CZ" sz="1400" dirty="0"/>
              <a:t> </a:t>
            </a:r>
            <a:r>
              <a:rPr lang="cs-CZ" sz="1400" dirty="0" err="1"/>
              <a:t>strakaty</a:t>
            </a:r>
            <a:r>
              <a:rPr lang="cs-CZ" sz="1400" dirty="0"/>
              <a:t> byk.jpg.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http://cs.wikipedia.org/wiki/Soubor:Cesky_strakaty_byk.jpg </a:t>
            </a:r>
          </a:p>
          <a:p>
            <a:r>
              <a:rPr lang="en-US" sz="1400" smtClean="0"/>
              <a:t>Open </a:t>
            </a:r>
            <a:r>
              <a:rPr lang="en-US" sz="1400" dirty="0"/>
              <a:t>Clipart Library [online</a:t>
            </a:r>
            <a:r>
              <a:rPr lang="en-US" sz="1400" dirty="0" smtClean="0"/>
              <a:t>].</a:t>
            </a:r>
            <a:r>
              <a:rPr lang="cs-CZ" sz="1400" dirty="0" smtClean="0"/>
              <a:t>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</a:t>
            </a:r>
            <a:r>
              <a:rPr lang="en-US" sz="1400" dirty="0"/>
              <a:t>z: http://openclipart.org/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9372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196</Words>
  <Application>Microsoft Office PowerPoint</Application>
  <PresentationFormat>Předvádění na obrazovce (4:3)</PresentationFormat>
  <Paragraphs>18</Paragraphs>
  <Slides>6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TUR DOMÁCÍ</vt:lpstr>
      <vt:lpstr>Prezentace aplikace PowerPoint</vt:lpstr>
      <vt:lpstr>CO NÁM DÁVÁ KRAVIČKA? Škrtni, co mezi obrázky nepatří.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24</cp:revision>
  <dcterms:created xsi:type="dcterms:W3CDTF">2012-09-12T08:59:40Z</dcterms:created>
  <dcterms:modified xsi:type="dcterms:W3CDTF">2013-04-03T08:59:16Z</dcterms:modified>
</cp:coreProperties>
</file>