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11.jpg" ContentType="image/png"/>
  <Override PartName="/ppt/media/image12.jpg" ContentType="image/png"/>
  <Override PartName="/ppt/media/image13.jpg" ContentType="image/png"/>
  <Override PartName="/ppt/media/image14.jpg" ContentType="image/png"/>
  <Override PartName="/ppt/media/image15.jpg" ContentType="image/png"/>
  <Override PartName="/ppt/media/image16.jpg" ContentType="image/png"/>
  <Override PartName="/ppt/media/image17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VY_32_INOVACE_234_NS_HOSPODÁŘSKÁ_ZVÍŘATA_KŮŇ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Kůň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VY_32_INOVACE_234_NS_HOSPODÁŘSKÁ_ZVÍŘATA_KŮŇ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Kůň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1.jpg"/><Relationship Id="rId7" Type="http://schemas.openxmlformats.org/officeDocument/2006/relationships/image" Target="../media/image15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Relationship Id="rId9" Type="http://schemas.openxmlformats.org/officeDocument/2006/relationships/image" Target="../media/image17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77986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hospodářskými zvířaty – koněm a jeho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12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/>
              <a:t>KŮŇ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67196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KOŇSKÁ RODINA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268760"/>
            <a:ext cx="3199607" cy="242088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3" y="1268760"/>
            <a:ext cx="3456383" cy="244998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355976" y="1713735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933055"/>
            <a:ext cx="3749402" cy="2804553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691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VYUŽITÍ KONÍ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340767"/>
            <a:ext cx="5289837" cy="21225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221088"/>
            <a:ext cx="3048000" cy="21691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221088"/>
            <a:ext cx="3251200" cy="21691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4754" b="100000" l="10000" r="90000">
                        <a14:foregroundMark x1="51094" y1="81733" x2="51094" y2="81733"/>
                        <a14:foregroundMark x1="50938" y1="77518" x2="50938" y2="77518"/>
                        <a14:foregroundMark x1="53125" y1="80094" x2="53125" y2="80094"/>
                        <a14:foregroundMark x1="53125" y1="83607" x2="53125" y2="83607"/>
                        <a14:foregroundMark x1="48125" y1="86885" x2="48125" y2="86885"/>
                        <a14:foregroundMark x1="51406" y1="88290" x2="51406" y2="88290"/>
                        <a14:foregroundMark x1="49375" y1="89461" x2="49375" y2="89461"/>
                        <a14:foregroundMark x1="47344" y1="88993" x2="47344" y2="88993"/>
                        <a14:foregroundMark x1="54531" y1="88993" x2="54531" y2="88993"/>
                        <a14:foregroundMark x1="54844" y1="78689" x2="54844" y2="78689"/>
                        <a14:foregroundMark x1="70938" y1="81967" x2="70938" y2="81967"/>
                        <a14:foregroundMark x1="72969" y1="83138" x2="72969" y2="83138"/>
                        <a14:foregroundMark x1="73594" y1="81265" x2="73594" y2="81265"/>
                        <a14:foregroundMark x1="74375" y1="78689" x2="74375" y2="78689"/>
                        <a14:foregroundMark x1="78438" y1="82670" x2="78438" y2="82670"/>
                        <a14:foregroundMark x1="28594" y1="25995" x2="28594" y2="25995"/>
                        <a14:foregroundMark x1="26094" y1="38173" x2="26094" y2="38173"/>
                        <a14:backgroundMark x1="18438" y1="21546" x2="18438" y2="21546"/>
                        <a14:backgroundMark x1="20156" y1="27400" x2="20156" y2="27400"/>
                        <a14:backgroundMark x1="25156" y1="24590" x2="25156" y2="24590"/>
                        <a14:backgroundMark x1="26563" y1="24590" x2="26563" y2="24590"/>
                        <a14:backgroundMark x1="25938" y1="28571" x2="25938" y2="28571"/>
                        <a14:backgroundMark x1="24844" y1="33489" x2="24844" y2="33489"/>
                        <a14:backgroundMark x1="24688" y1="35363" x2="24688" y2="35363"/>
                        <a14:backgroundMark x1="24688" y1="37237" x2="24688" y2="37237"/>
                        <a14:backgroundMark x1="24688" y1="39344" x2="24688" y2="39344"/>
                        <a14:backgroundMark x1="24688" y1="40749" x2="24688" y2="40749"/>
                        <a14:backgroundMark x1="24844" y1="42389" x2="24844" y2="42389"/>
                        <a14:backgroundMark x1="25313" y1="43794" x2="25313" y2="43794"/>
                        <a14:backgroundMark x1="25938" y1="47073" x2="25938" y2="47073"/>
                        <a14:backgroundMark x1="22656" y1="50585" x2="22656" y2="50585"/>
                        <a14:backgroundMark x1="30781" y1="44496" x2="30781" y2="44496"/>
                        <a14:backgroundMark x1="38281" y1="46370" x2="38281" y2="46370"/>
                        <a14:backgroundMark x1="51406" y1="19672" x2="51406" y2="19672"/>
                        <a14:backgroundMark x1="55625" y1="21077" x2="55625" y2="21077"/>
                        <a14:backgroundMark x1="51094" y1="24590" x2="51094" y2="24590"/>
                        <a14:backgroundMark x1="47344" y1="21077" x2="47344" y2="21077"/>
                        <a14:backgroundMark x1="40469" y1="17096" x2="40469" y2="17096"/>
                        <a14:backgroundMark x1="68281" y1="25995" x2="68281" y2="25995"/>
                        <a14:backgroundMark x1="36250" y1="37471" x2="36250" y2="37471"/>
                        <a14:backgroundMark x1="34219" y1="38173" x2="34219" y2="38173"/>
                        <a14:backgroundMark x1="35469" y1="36066" x2="35469" y2="36066"/>
                        <a14:backgroundMark x1="37188" y1="37939" x2="37188" y2="37939"/>
                        <a14:backgroundMark x1="49375" y1="19672" x2="49375" y2="1967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293096"/>
            <a:ext cx="3331338" cy="222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464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ČÍM SE ŽIVÍ KŮŇ?</a:t>
            </a:r>
            <a:br>
              <a:rPr lang="cs-CZ" b="1" dirty="0" smtClean="0"/>
            </a:br>
            <a:r>
              <a:rPr lang="cs-CZ" sz="1600" dirty="0" smtClean="0"/>
              <a:t>Škrtni, co nepatří mezi potravu koní.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115628"/>
            <a:ext cx="2376264" cy="18485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500" y="3789040"/>
            <a:ext cx="838200" cy="23812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2625" y="1014119"/>
            <a:ext cx="3242442" cy="24772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6987" y="5209647"/>
            <a:ext cx="4247221" cy="13761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833" y="1837599"/>
            <a:ext cx="2381250" cy="7048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36" y="1014118"/>
            <a:ext cx="1740677" cy="27029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789040"/>
            <a:ext cx="2381250" cy="13430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5357175"/>
            <a:ext cx="1104762" cy="12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75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Soubor:Źrebak</a:t>
            </a:r>
            <a:r>
              <a:rPr lang="cs-CZ" sz="1400" dirty="0"/>
              <a:t> 1.jpg.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http://cs.wikipedia.org/wiki/Soubor:%C5%B9rebak_1.jpg </a:t>
            </a:r>
          </a:p>
          <a:p>
            <a:r>
              <a:rPr lang="cs-CZ" sz="1400" dirty="0" err="1"/>
              <a:t>Soubor:Monmouth</a:t>
            </a:r>
            <a:r>
              <a:rPr lang="cs-CZ" sz="1400" dirty="0"/>
              <a:t> Park.jpg.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http://cs.wikipedia.org/wiki/Soubor:Monmouth_Park.jpg </a:t>
            </a:r>
          </a:p>
          <a:p>
            <a:r>
              <a:rPr lang="cs-CZ" sz="1400" dirty="0"/>
              <a:t>MONNIAUX, David. </a:t>
            </a:r>
            <a:r>
              <a:rPr lang="cs-CZ" sz="1400" dirty="0" err="1"/>
              <a:t>Soubor:Wien</a:t>
            </a:r>
            <a:r>
              <a:rPr lang="cs-CZ" sz="1400" dirty="0"/>
              <a:t> </a:t>
            </a:r>
            <a:r>
              <a:rPr lang="cs-CZ" sz="1400" dirty="0" err="1"/>
              <a:t>Stefansdom</a:t>
            </a:r>
            <a:r>
              <a:rPr lang="cs-CZ" sz="1400" dirty="0"/>
              <a:t> </a:t>
            </a:r>
            <a:r>
              <a:rPr lang="cs-CZ" sz="1400" dirty="0" err="1"/>
              <a:t>fiaker</a:t>
            </a:r>
            <a:r>
              <a:rPr lang="cs-CZ" sz="1400" dirty="0"/>
              <a:t> DSC02643.JPG.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http://cs.wikipedia.org/wiki/Soubor:Wien_Stefansdom_fiaker_DSC02643.JPG </a:t>
            </a:r>
          </a:p>
          <a:p>
            <a:r>
              <a:rPr lang="cs-CZ" sz="1400" dirty="0" err="1"/>
              <a:t>Soubor:Hucul</a:t>
            </a:r>
            <a:r>
              <a:rPr lang="cs-CZ" sz="1400" dirty="0"/>
              <a:t> 0131m.jpg.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http://cs.wikipedia.org/wiki/Soubor:Hucul_0131m.jpg </a:t>
            </a:r>
          </a:p>
          <a:p>
            <a:r>
              <a:rPr lang="cs-CZ" sz="1400" dirty="0" err="1"/>
              <a:t>Soubor:RCMP</a:t>
            </a:r>
            <a:r>
              <a:rPr lang="cs-CZ" sz="1400" dirty="0"/>
              <a:t> </a:t>
            </a:r>
            <a:r>
              <a:rPr lang="cs-CZ" sz="1400" dirty="0" err="1"/>
              <a:t>Farm</a:t>
            </a:r>
            <a:r>
              <a:rPr lang="cs-CZ" sz="1400" dirty="0"/>
              <a:t> Hannoverian2.jpg.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http://cs.wikipedia.org/wiki/Soubor:RCMP_Farm_Hannoverian2.jpg </a:t>
            </a:r>
          </a:p>
          <a:p>
            <a:r>
              <a:rPr lang="cs-CZ" sz="1400" dirty="0" err="1"/>
              <a:t>Soubor:Kladruby</a:t>
            </a:r>
            <a:r>
              <a:rPr lang="cs-CZ" sz="1400" dirty="0"/>
              <a:t> nad Labem - koně.jpg.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http://cs.wikipedia.org/wiki/Soubor:Kladruby_nad_Labem_-_kon%C4%9B.jpg </a:t>
            </a:r>
          </a:p>
          <a:p>
            <a:r>
              <a:rPr lang="cs-CZ" sz="1400" dirty="0" err="1"/>
              <a:t>Soubor:Chocolate.jpg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2013-01-18]. Dostupné z: http://cs.wikipedia.org/wiki/Soubor:Chocolate.jpg </a:t>
            </a:r>
          </a:p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http://openclipart.org/</a:t>
            </a:r>
          </a:p>
          <a:p>
            <a:endParaRPr lang="it-IT" sz="1400" i="1" dirty="0"/>
          </a:p>
          <a:p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58084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365</Words>
  <Application>Microsoft Office PowerPoint</Application>
  <PresentationFormat>Předvádění na obrazovce (4:3)</PresentationFormat>
  <Paragraphs>24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KŮŇ</vt:lpstr>
      <vt:lpstr>KOŇSKÁ RODINA</vt:lpstr>
      <vt:lpstr>VYUŽITÍ KONÍ</vt:lpstr>
      <vt:lpstr>ČÍM SE ŽIVÍ KŮŇ? Škrtni, co nepatří mezi potravu koní.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29</cp:revision>
  <dcterms:created xsi:type="dcterms:W3CDTF">2012-09-12T08:59:40Z</dcterms:created>
  <dcterms:modified xsi:type="dcterms:W3CDTF">2013-04-03T08:59:28Z</dcterms:modified>
</cp:coreProperties>
</file>