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88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</a:t>
          </a:r>
          <a:r>
            <a:rPr lang="cs-CZ" sz="1800" baseline="0" smtClean="0"/>
            <a:t>VY_32_INOVACE_237_NS_HOSPODÁŘSKÁ_ZVÍŘATA_PRASE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Prase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</a:t>
          </a:r>
          <a:r>
            <a:rPr lang="cs-CZ" sz="1800" kern="1200" baseline="0" smtClean="0"/>
            <a:t>VY_32_INOVACE_237_NS_HOSPODÁŘSKÁ_ZVÍŘATA_PRASE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Prase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6.jpg"/><Relationship Id="rId7" Type="http://schemas.openxmlformats.org/officeDocument/2006/relationships/image" Target="../media/image10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69130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se seznámí s hospodářskými zvířaty – prasetem a jeho využitím.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995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88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PRASEČÍ RODINA</a:t>
            </a:r>
            <a:br>
              <a:rPr lang="cs-CZ" dirty="0" smtClean="0"/>
            </a:br>
            <a:r>
              <a:rPr lang="cs-CZ" sz="1600" dirty="0" smtClean="0"/>
              <a:t>Pojmenuj  členy prasečí rodiny.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1913250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86485" y="1187460"/>
            <a:ext cx="911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kanec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1161322"/>
            <a:ext cx="1231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prasnice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3824560"/>
            <a:ext cx="683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sele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923103"/>
            <a:ext cx="3163416" cy="19014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063" b="100000" l="0" r="99738">
                        <a14:foregroundMark x1="9974" y1="45148" x2="9974" y2="45148"/>
                        <a14:foregroundMark x1="27822" y1="26582" x2="27822" y2="26582"/>
                        <a14:foregroundMark x1="25984" y1="29958" x2="25984" y2="29958"/>
                        <a14:foregroundMark x1="93438" y1="13924" x2="93438" y2="139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95535" y="1830545"/>
            <a:ext cx="3576653" cy="22248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4095" y="3762375"/>
            <a:ext cx="3095625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58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1422" y="4221088"/>
            <a:ext cx="2380953" cy="238095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NÁM DÁVÁ PRASE?</a:t>
            </a:r>
            <a:br>
              <a:rPr lang="cs-CZ" dirty="0" smtClean="0"/>
            </a:br>
            <a:r>
              <a:rPr lang="cs-CZ" sz="1800" dirty="0" smtClean="0"/>
              <a:t>Škrtni, co mezi obrázky nepatří.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480800"/>
            <a:ext cx="2745691" cy="23545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789040"/>
            <a:ext cx="1498367" cy="20926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189" y="1340768"/>
            <a:ext cx="2381250" cy="19145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5358" y="856499"/>
            <a:ext cx="1073993" cy="14592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2411760" y="4221088"/>
            <a:ext cx="2381250" cy="2066925"/>
          </a:xfrm>
          <a:prstGeom prst="rect">
            <a:avLst/>
          </a:prstGeom>
          <a:scene3d>
            <a:camera prst="orthographicFront">
              <a:rot lat="0" lon="0" rev="6300000"/>
            </a:camera>
            <a:lightRig rig="threePt" dir="t"/>
          </a:scene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586113"/>
            <a:ext cx="2381250" cy="1704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88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 smtClean="0"/>
              <a:t>Open </a:t>
            </a:r>
            <a:r>
              <a:rPr lang="en-US" sz="1400" dirty="0"/>
              <a:t>Clipart Library [online].</a:t>
            </a:r>
            <a:r>
              <a:rPr lang="cs-CZ" sz="1400" dirty="0"/>
              <a:t> </a:t>
            </a:r>
            <a:r>
              <a:rPr lang="en-US" sz="1400" dirty="0" err="1"/>
              <a:t>Dostupné</a:t>
            </a:r>
            <a:r>
              <a:rPr lang="en-US" sz="1400" dirty="0"/>
              <a:t> z: http://openclipart.org</a:t>
            </a:r>
            <a:r>
              <a:rPr lang="en-US" sz="1400" dirty="0" smtClean="0"/>
              <a:t>/</a:t>
            </a:r>
            <a:endParaRPr lang="cs-CZ" sz="1400" dirty="0" smtClean="0"/>
          </a:p>
          <a:p>
            <a:r>
              <a:rPr lang="cs-CZ" sz="1400" dirty="0"/>
              <a:t>MAHIN, L. </a:t>
            </a:r>
            <a:r>
              <a:rPr lang="cs-CZ" sz="1400" dirty="0" err="1"/>
              <a:t>Soubor:Pourceas</a:t>
            </a:r>
            <a:r>
              <a:rPr lang="cs-CZ" sz="1400" dirty="0"/>
              <a:t> Piitrin.jpg.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2013-01-21]. Dostupné z: http://cs.wikipedia.org/wiki/Soubor:Pourceas_Piitrin.jpg </a:t>
            </a:r>
            <a:endParaRPr lang="cs-CZ" sz="1400" dirty="0" smtClean="0"/>
          </a:p>
          <a:p>
            <a:r>
              <a:rPr lang="cs-CZ" sz="1400" dirty="0"/>
              <a:t>BAUER, </a:t>
            </a:r>
            <a:r>
              <a:rPr lang="cs-CZ" sz="1400" dirty="0" err="1"/>
              <a:t>Scott</a:t>
            </a:r>
            <a:r>
              <a:rPr lang="cs-CZ" sz="1400" dirty="0"/>
              <a:t>. </a:t>
            </a:r>
            <a:r>
              <a:rPr lang="cs-CZ" sz="1400" dirty="0" err="1"/>
              <a:t>Soubor:Sow</a:t>
            </a:r>
            <a:r>
              <a:rPr lang="cs-CZ" sz="1400" dirty="0"/>
              <a:t> </a:t>
            </a:r>
            <a:r>
              <a:rPr lang="cs-CZ" sz="1400" dirty="0" err="1"/>
              <a:t>with</a:t>
            </a:r>
            <a:r>
              <a:rPr lang="cs-CZ" sz="1400" dirty="0"/>
              <a:t> piglet.jpg.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2013-01-21]. Dostupné z: http://cs.wikipedia.org/wiki/Soubor:Sow_with_piglet.jpg </a:t>
            </a:r>
          </a:p>
          <a:p>
            <a:endParaRPr lang="cs-CZ" sz="1400" i="1" dirty="0" smtClean="0"/>
          </a:p>
          <a:p>
            <a:pPr marL="0" indent="0">
              <a:buNone/>
            </a:pPr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val="1702987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196</Words>
  <Application>Microsoft Office PowerPoint</Application>
  <PresentationFormat>Předvádění na obrazovce (4:3)</PresentationFormat>
  <Paragraphs>20</Paragraphs>
  <Slides>5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PRASEČÍ RODINA Pojmenuj  členy prasečí rodiny.</vt:lpstr>
      <vt:lpstr>CO NÁM DÁVÁ PRASE? Škrtni, co mezi obrázky nepatří.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28</cp:revision>
  <dcterms:created xsi:type="dcterms:W3CDTF">2012-09-12T08:59:40Z</dcterms:created>
  <dcterms:modified xsi:type="dcterms:W3CDTF">2013-04-03T09:00:18Z</dcterms:modified>
</cp:coreProperties>
</file>