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VY_32_INOVACE_238_NS_DOPRAVNÍ_PROSTŘEDKY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Dopravní prostředky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VY_32_INOVACE_238_NS_DOPRAVNÍ_PROSTŘEDKY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Dopravní prostředky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7B4B951E-B796-49DD-8E77-C81866607668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8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84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13" Type="http://schemas.openxmlformats.org/officeDocument/2006/relationships/image" Target="../media/image6.jpg"/><Relationship Id="rId3" Type="http://schemas.openxmlformats.org/officeDocument/2006/relationships/image" Target="../media/image16.jpg"/><Relationship Id="rId7" Type="http://schemas.openxmlformats.org/officeDocument/2006/relationships/image" Target="../media/image3.jpg"/><Relationship Id="rId12" Type="http://schemas.openxmlformats.org/officeDocument/2006/relationships/image" Target="../media/image13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g"/><Relationship Id="rId11" Type="http://schemas.openxmlformats.org/officeDocument/2006/relationships/image" Target="../media/image12.jpg"/><Relationship Id="rId5" Type="http://schemas.openxmlformats.org/officeDocument/2006/relationships/image" Target="../media/image18.jpg"/><Relationship Id="rId15" Type="http://schemas.openxmlformats.org/officeDocument/2006/relationships/image" Target="../media/image9.jpg"/><Relationship Id="rId10" Type="http://schemas.openxmlformats.org/officeDocument/2006/relationships/image" Target="../media/image7.jpg"/><Relationship Id="rId4" Type="http://schemas.openxmlformats.org/officeDocument/2006/relationships/image" Target="../media/image17.jpg"/><Relationship Id="rId9" Type="http://schemas.openxmlformats.org/officeDocument/2006/relationships/image" Target="../media/image4.jpg"/><Relationship Id="rId1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48899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</a:t>
            </a:r>
            <a:r>
              <a:rPr lang="cs-CZ" dirty="0" smtClean="0"/>
              <a:t>stupni, </a:t>
            </a:r>
            <a:r>
              <a:rPr lang="cs-CZ" dirty="0"/>
              <a:t>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budou poznávat dopravní prostředky.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02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KTERÉ DOPRAVNÍ PROSTŘEDKY JEZDÍ PO SILNICI?</a:t>
            </a:r>
            <a:br>
              <a:rPr lang="cs-CZ" sz="3200" dirty="0" smtClean="0"/>
            </a:br>
            <a:r>
              <a:rPr lang="cs-CZ" sz="1600" dirty="0" smtClean="0"/>
              <a:t>Pojmenuj dopravní prostředky.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6"/>
            <a:ext cx="3484258" cy="17281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823763"/>
            <a:ext cx="2957314" cy="12890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507151"/>
            <a:ext cx="3168352" cy="31683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497" y="4889790"/>
            <a:ext cx="2381250" cy="14001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412776"/>
            <a:ext cx="2381250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537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DOPRAVNÍ PROSTŘEDKY LÉTAJÍ VE VZDUCHU?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00808"/>
            <a:ext cx="3388544" cy="23313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365104"/>
            <a:ext cx="3731400" cy="17910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9173" y="1412776"/>
            <a:ext cx="2664296" cy="444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7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DOPRAVNÍ PROSTŘEDKY JEZDÍ PO KOLEJÍCH?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412776"/>
            <a:ext cx="4248472" cy="23791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19802" y1="43200" x2="19802" y2="43200"/>
                        <a14:foregroundMark x1="81188" y1="38800" x2="81188" y2="38800"/>
                        <a14:foregroundMark x1="47030" y1="60400" x2="47030" y2="60400"/>
                        <a14:foregroundMark x1="25743" y1="50800" x2="25743" y2="50800"/>
                        <a14:foregroundMark x1="51485" y1="83200" x2="51485" y2="83200"/>
                        <a14:foregroundMark x1="64356" y1="81600" x2="64356" y2="81600"/>
                        <a14:foregroundMark x1="7921" y1="79600" x2="7921" y2="79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852936"/>
            <a:ext cx="2644399" cy="32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96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KTERÉ DOPRAVNÍ PROSTŘEDKY PLUJÍ PO VODĚ?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28800"/>
            <a:ext cx="2712784" cy="248491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871255"/>
            <a:ext cx="4464496" cy="316086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9874" y="1628800"/>
            <a:ext cx="2707779" cy="1007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9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Přiřaď správně dopravní prostředky.</a:t>
            </a:r>
            <a:endParaRPr lang="cs-CZ" sz="1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692696"/>
            <a:ext cx="8856984" cy="60486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5762625" cy="62646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4664"/>
            <a:ext cx="4320480" cy="60486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668540"/>
            <a:ext cx="8856983" cy="12006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946091"/>
            <a:ext cx="2766045" cy="388843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0292" y="945912"/>
            <a:ext cx="2766045" cy="388843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48826"/>
            <a:ext cx="2766045" cy="388843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945912"/>
            <a:ext cx="1190625" cy="10810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339" y="822858"/>
            <a:ext cx="1590469" cy="56620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486" y="5510902"/>
            <a:ext cx="1656644" cy="97410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936" y="3023343"/>
            <a:ext cx="2054721" cy="205472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3140" y="5348139"/>
            <a:ext cx="1606391" cy="11051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443" y="248873"/>
            <a:ext cx="1776680" cy="162743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045" y="4805572"/>
            <a:ext cx="1597205" cy="113082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970" y="1628800"/>
            <a:ext cx="1478541" cy="92852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5426" y="1628800"/>
            <a:ext cx="1919432" cy="10748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28" y="4969320"/>
            <a:ext cx="947827" cy="157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60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8160" cy="1144921"/>
          </a:xfrm>
        </p:spPr>
        <p:txBody>
          <a:bodyPr tIns="35268"/>
          <a:lstStyle/>
          <a:p>
            <a:pPr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/>
              <a:t>Použité zdroje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6481" y="1604329"/>
            <a:ext cx="8228160" cy="4526396"/>
          </a:xfrm>
        </p:spPr>
        <p:txBody>
          <a:bodyPr/>
          <a:lstStyle/>
          <a:p>
            <a:pPr marL="503456" indent="-457200">
              <a:tabLst>
                <a:tab pos="311045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sz="1400" i="1" dirty="0" smtClean="0"/>
              <a:t>Open </a:t>
            </a:r>
            <a:r>
              <a:rPr lang="cs-CZ" sz="1400" i="1" dirty="0" err="1" smtClean="0"/>
              <a:t>Clipart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Library</a:t>
            </a:r>
            <a:r>
              <a:rPr lang="cs-CZ" sz="1400" dirty="0" smtClean="0"/>
              <a:t> [online]. Dostupné z: http://openclipart.org/</a:t>
            </a:r>
          </a:p>
          <a:p>
            <a:pPr indent="-296644">
              <a:buNone/>
              <a:tabLst>
                <a:tab pos="311045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778593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139</Words>
  <Application>Microsoft Office PowerPoint</Application>
  <PresentationFormat>Předvádění na obrazovce (4:3)</PresentationFormat>
  <Paragraphs>18</Paragraphs>
  <Slides>8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KTERÉ DOPRAVNÍ PROSTŘEDKY JEZDÍ PO SILNICI? Pojmenuj dopravní prostředky.</vt:lpstr>
      <vt:lpstr>KTERÉ DOPRAVNÍ PROSTŘEDKY LÉTAJÍ VE VZDUCHU?</vt:lpstr>
      <vt:lpstr>KTERÉ DOPRAVNÍ PROSTŘEDKY JEZDÍ PO KOLEJÍCH?</vt:lpstr>
      <vt:lpstr>KTERÉ DOPRAVNÍ PROSTŘEDKY PLUJÍ PO VODĚ?</vt:lpstr>
      <vt:lpstr>Přiřaď správně dopravní prostředky.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17</cp:revision>
  <dcterms:created xsi:type="dcterms:W3CDTF">2012-09-12T08:59:40Z</dcterms:created>
  <dcterms:modified xsi:type="dcterms:W3CDTF">2013-04-03T09:00:31Z</dcterms:modified>
</cp:coreProperties>
</file>