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jp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59" r:id="rId3"/>
    <p:sldId id="260" r:id="rId4"/>
    <p:sldId id="261" r:id="rId5"/>
    <p:sldId id="262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CCFF99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VY_32_INOVACE_240_NS_ROSTLINY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Barbora </a:t>
          </a:r>
          <a:r>
            <a:rPr lang="cs-CZ" sz="2000" dirty="0" err="1" smtClean="0"/>
            <a:t>Bergová</a:t>
          </a:r>
          <a:r>
            <a:rPr lang="cs-CZ" sz="2000" dirty="0" smtClean="0"/>
            <a:t> </a:t>
          </a:r>
          <a:r>
            <a:rPr lang="cs-CZ" sz="2000" dirty="0" err="1" smtClean="0"/>
            <a:t>DiS</a:t>
          </a:r>
          <a:r>
            <a:rPr lang="cs-CZ" sz="2000" dirty="0" smtClean="0"/>
            <a:t>.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Základní potřeby rostlin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EEE2026-0E18-4F56-986A-A54D0DB2ED2D}" type="presOf" srcId="{B651F6E3-6281-48DB-9319-2AEAFDAE7572}" destId="{6BB5E863-4638-4E1D-BFDE-399D028AC4ED}" srcOrd="1" destOrd="0" presId="urn:microsoft.com/office/officeart/2005/8/layout/target3"/>
    <dgm:cxn modelId="{53A09CD4-845F-4968-9DAD-DCBCAC558FDE}" type="presOf" srcId="{757F3AB3-0718-4624-B441-E567A8F0AB56}" destId="{333A1088-737F-45CB-B68E-254E46348037}" srcOrd="0" destOrd="0" presId="urn:microsoft.com/office/officeart/2005/8/layout/target3"/>
    <dgm:cxn modelId="{6B25ACC5-DDF0-499C-8D4D-9612A2BDB38A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8AB5068-AFC9-40E2-A8DA-A0310E919370}" type="presOf" srcId="{D8197B8C-B260-4A16-BDF4-0947B075E274}" destId="{5A5FFA88-C948-4069-8E93-59FA12366E83}" srcOrd="1" destOrd="0" presId="urn:microsoft.com/office/officeart/2005/8/layout/target3"/>
    <dgm:cxn modelId="{6D34FC66-1813-4ACC-B07F-21CB3D0CF7DF}" type="presOf" srcId="{D1B46980-6531-4606-95E6-44980827E919}" destId="{2BE915AB-18AA-4053-B92C-3BFC9ED204BB}" srcOrd="1" destOrd="0" presId="urn:microsoft.com/office/officeart/2005/8/layout/target3"/>
    <dgm:cxn modelId="{5D11812B-DFE7-4443-B602-1D467A688772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0DDEEA2-52DA-4614-8C77-1917026B3494}" type="presOf" srcId="{4C35D32F-0EAB-4CD7-82EE-45574DC2A586}" destId="{8BEBB6EC-1DAA-4CAC-8A25-BC0FCBD5DBD5}" srcOrd="0" destOrd="0" presId="urn:microsoft.com/office/officeart/2005/8/layout/target3"/>
    <dgm:cxn modelId="{44755AE9-22E0-4740-97F2-B7A321A562C4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8B73D45-A4BD-40D5-A8B1-43D69DFE08AA}" type="presOf" srcId="{B651F6E3-6281-48DB-9319-2AEAFDAE7572}" destId="{619D679B-A015-4ECF-8348-D1034C574F40}" srcOrd="0" destOrd="0" presId="urn:microsoft.com/office/officeart/2005/8/layout/target3"/>
    <dgm:cxn modelId="{94361737-493E-4053-B775-3AB9F4A917F3}" type="presOf" srcId="{D1D4F407-5343-4D3F-B5B9-D407B03CAEB4}" destId="{AED2198E-93D5-4001-81B4-73124B309672}" srcOrd="1" destOrd="0" presId="urn:microsoft.com/office/officeart/2005/8/layout/target3"/>
    <dgm:cxn modelId="{11AE73DA-9D86-4F88-A9DC-E2955ADA2149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7374851-60D8-433A-864E-1DC2A60AD029}" type="presParOf" srcId="{333A1088-737F-45CB-B68E-254E46348037}" destId="{F5ABB229-8D3B-4694-996A-96F23CF14429}" srcOrd="0" destOrd="0" presId="urn:microsoft.com/office/officeart/2005/8/layout/target3"/>
    <dgm:cxn modelId="{3EB2DB4A-70C3-40AE-BFEC-74A339B6AD35}" type="presParOf" srcId="{333A1088-737F-45CB-B68E-254E46348037}" destId="{F41139FD-01EE-4571-8B17-4FB00FC51163}" srcOrd="1" destOrd="0" presId="urn:microsoft.com/office/officeart/2005/8/layout/target3"/>
    <dgm:cxn modelId="{C2F8B54E-0956-465D-9E39-816CE499243B}" type="presParOf" srcId="{333A1088-737F-45CB-B68E-254E46348037}" destId="{D005CE8C-CC26-4C3E-AC11-E15060ECD759}" srcOrd="2" destOrd="0" presId="urn:microsoft.com/office/officeart/2005/8/layout/target3"/>
    <dgm:cxn modelId="{362B745E-45B0-428D-BA29-DC3DD11C0601}" type="presParOf" srcId="{333A1088-737F-45CB-B68E-254E46348037}" destId="{2C702D82-9B77-49B7-9568-BB8EB47C3372}" srcOrd="3" destOrd="0" presId="urn:microsoft.com/office/officeart/2005/8/layout/target3"/>
    <dgm:cxn modelId="{0490A9AA-2B63-4D12-9123-9CF0D2288D2F}" type="presParOf" srcId="{333A1088-737F-45CB-B68E-254E46348037}" destId="{A52A0455-90FF-4808-ABD0-F02540D31D5A}" srcOrd="4" destOrd="0" presId="urn:microsoft.com/office/officeart/2005/8/layout/target3"/>
    <dgm:cxn modelId="{A8974AA6-FDD4-4B88-B991-A2102D740CE1}" type="presParOf" srcId="{333A1088-737F-45CB-B68E-254E46348037}" destId="{6140AFEC-043D-4C43-A2F9-D0F5331DF3A3}" srcOrd="5" destOrd="0" presId="urn:microsoft.com/office/officeart/2005/8/layout/target3"/>
    <dgm:cxn modelId="{426C8B9C-BCD6-4F34-AC09-C0D75934CB9E}" type="presParOf" srcId="{333A1088-737F-45CB-B68E-254E46348037}" destId="{9358AC05-5D7D-4327-9F80-1AD486AEA664}" srcOrd="6" destOrd="0" presId="urn:microsoft.com/office/officeart/2005/8/layout/target3"/>
    <dgm:cxn modelId="{8FDCA3C7-8A0F-4BB8-9F5F-F9E03B1F4B1B}" type="presParOf" srcId="{333A1088-737F-45CB-B68E-254E46348037}" destId="{313FC574-E1CD-4FB4-B054-0B805CE0447D}" srcOrd="7" destOrd="0" presId="urn:microsoft.com/office/officeart/2005/8/layout/target3"/>
    <dgm:cxn modelId="{B6062086-EE35-4993-AB71-F3813491622A}" type="presParOf" srcId="{333A1088-737F-45CB-B68E-254E46348037}" destId="{619D679B-A015-4ECF-8348-D1034C574F40}" srcOrd="8" destOrd="0" presId="urn:microsoft.com/office/officeart/2005/8/layout/target3"/>
    <dgm:cxn modelId="{E57A4514-B81D-476B-AA8E-9C72674B1F9C}" type="presParOf" srcId="{333A1088-737F-45CB-B68E-254E46348037}" destId="{322283A8-4A27-4CDA-BAE3-F381106A9174}" srcOrd="9" destOrd="0" presId="urn:microsoft.com/office/officeart/2005/8/layout/target3"/>
    <dgm:cxn modelId="{C1EC404A-7FDF-4B50-B254-65820B51D014}" type="presParOf" srcId="{333A1088-737F-45CB-B68E-254E46348037}" destId="{FFC9F71D-1B4F-4AD9-A4A6-86ADEFC8AF5C}" srcOrd="10" destOrd="0" presId="urn:microsoft.com/office/officeart/2005/8/layout/target3"/>
    <dgm:cxn modelId="{95DD1537-CFE8-4315-B573-BA1DA1CD5ADC}" type="presParOf" srcId="{333A1088-737F-45CB-B68E-254E46348037}" destId="{25B08C86-7E15-44DC-BE7F-FFB55DD49D12}" srcOrd="11" destOrd="0" presId="urn:microsoft.com/office/officeart/2005/8/layout/target3"/>
    <dgm:cxn modelId="{1F67525F-47C6-4790-AB27-71ECE82CE8DD}" type="presParOf" srcId="{333A1088-737F-45CB-B68E-254E46348037}" destId="{76644BE8-9D7C-4C09-B250-3D10AF48CBB7}" srcOrd="12" destOrd="0" presId="urn:microsoft.com/office/officeart/2005/8/layout/target3"/>
    <dgm:cxn modelId="{51340AD8-5E80-4D8F-90FD-8C3ADC2569C7}" type="presParOf" srcId="{333A1088-737F-45CB-B68E-254E46348037}" destId="{EE85B701-7295-41C0-BA7A-34D3756A2AE6}" srcOrd="13" destOrd="0" presId="urn:microsoft.com/office/officeart/2005/8/layout/target3"/>
    <dgm:cxn modelId="{41178671-7D16-4EC1-BA77-99A7F6D0E698}" type="presParOf" srcId="{333A1088-737F-45CB-B68E-254E46348037}" destId="{8BEBB6EC-1DAA-4CAC-8A25-BC0FCBD5DBD5}" srcOrd="14" destOrd="0" presId="urn:microsoft.com/office/officeart/2005/8/layout/target3"/>
    <dgm:cxn modelId="{49CEB1FE-015E-4634-BEFB-895AB35967FB}" type="presParOf" srcId="{333A1088-737F-45CB-B68E-254E46348037}" destId="{AED2198E-93D5-4001-81B4-73124B309672}" srcOrd="15" destOrd="0" presId="urn:microsoft.com/office/officeart/2005/8/layout/target3"/>
    <dgm:cxn modelId="{A6ABC454-7111-4318-99E4-F0816E6FE445}" type="presParOf" srcId="{333A1088-737F-45CB-B68E-254E46348037}" destId="{2BE915AB-18AA-4053-B92C-3BFC9ED204BB}" srcOrd="16" destOrd="0" presId="urn:microsoft.com/office/officeart/2005/8/layout/target3"/>
    <dgm:cxn modelId="{69D4B2FB-0378-4C68-8778-5D297DBF17CA}" type="presParOf" srcId="{333A1088-737F-45CB-B68E-254E46348037}" destId="{6BB5E863-4638-4E1D-BFDE-399D028AC4ED}" srcOrd="17" destOrd="0" presId="urn:microsoft.com/office/officeart/2005/8/layout/target3"/>
    <dgm:cxn modelId="{C3BFE656-F318-40A1-B89D-FC8A24694008}" type="presParOf" srcId="{333A1088-737F-45CB-B68E-254E46348037}" destId="{5A5FFA88-C948-4069-8E93-59FA12366E83}" srcOrd="18" destOrd="0" presId="urn:microsoft.com/office/officeart/2005/8/layout/target3"/>
    <dgm:cxn modelId="{A5FA0FA1-0FF1-40CB-99E1-1B1A2C39FD9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Barbora </a:t>
          </a:r>
          <a:r>
            <a:rPr lang="cs-CZ" sz="2000" kern="1200" dirty="0" err="1" smtClean="0"/>
            <a:t>Bergová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DiS</a:t>
          </a:r>
          <a:r>
            <a:rPr lang="cs-CZ" sz="2000" kern="1200" dirty="0" smtClean="0"/>
            <a:t>.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VY_32_INOVACE_240_NS_ROSTLINY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Základní potřeby rostlin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E3A90B-298D-4618-A92B-4A9990B7432D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7D18F8-CCE2-4F0D-A07F-68DEADAC2F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09203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73100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83304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49616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15539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7197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41603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172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9687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3544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47786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34661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BFBD06-9E88-4DB5-A202-4186B2BD0708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47214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g"/><Relationship Id="rId3" Type="http://schemas.openxmlformats.org/officeDocument/2006/relationships/image" Target="../media/image5.jpg"/><Relationship Id="rId7" Type="http://schemas.openxmlformats.org/officeDocument/2006/relationships/image" Target="../media/image8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jpg"/><Relationship Id="rId5" Type="http://schemas.microsoft.com/office/2007/relationships/hdphoto" Target="../media/hdphoto2.wdp"/><Relationship Id="rId4" Type="http://schemas.openxmlformats.org/officeDocument/2006/relationships/image" Target="../media/image6.png"/><Relationship Id="rId9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g"/><Relationship Id="rId3" Type="http://schemas.openxmlformats.org/officeDocument/2006/relationships/image" Target="../media/image11.jpg"/><Relationship Id="rId7" Type="http://schemas.openxmlformats.org/officeDocument/2006/relationships/image" Target="../media/image13.png"/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image" Target="../media/image12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9641481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23528" y="6165304"/>
            <a:ext cx="8712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96683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je určen k výuce na 1. stupni, pro žáky </a:t>
            </a:r>
            <a:r>
              <a:rPr lang="cs-CZ" dirty="0" smtClean="0"/>
              <a:t>praktické školy s </a:t>
            </a:r>
            <a:r>
              <a:rPr lang="cs-CZ" dirty="0"/>
              <a:t>využitím interaktivní tabule k výuce </a:t>
            </a:r>
            <a:r>
              <a:rPr lang="cs-CZ" dirty="0" smtClean="0"/>
              <a:t>předmětu Náš svět.</a:t>
            </a:r>
            <a:endParaRPr lang="cs-CZ" dirty="0"/>
          </a:p>
          <a:p>
            <a:r>
              <a:rPr lang="cs-CZ" dirty="0" smtClean="0"/>
              <a:t>Žáci </a:t>
            </a:r>
            <a:r>
              <a:rPr lang="cs-CZ" dirty="0" smtClean="0"/>
              <a:t>se </a:t>
            </a:r>
            <a:r>
              <a:rPr lang="cs-CZ" smtClean="0"/>
              <a:t>budou seznamovat s </a:t>
            </a:r>
            <a:r>
              <a:rPr lang="cs-CZ" dirty="0" smtClean="0"/>
              <a:t>podmínkami života rostlin a jejich základními částmi.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703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ČÁSTI ROSTLIN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03848" y="1416928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květ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79921" y="2376629"/>
            <a:ext cx="6916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list</a:t>
            </a:r>
            <a:endParaRPr lang="cs-CZ" sz="2800" b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708" b="99057" l="4636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1925" y="980728"/>
            <a:ext cx="2016224" cy="5661452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3607494" y="3152877"/>
            <a:ext cx="11957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ysClr val="windowText" lastClr="000000"/>
                </a:solidFill>
              </a:rPr>
              <a:t>stonek</a:t>
            </a:r>
            <a:endParaRPr lang="cs-CZ" sz="2800" b="1" dirty="0">
              <a:solidFill>
                <a:sysClr val="windowText" lastClr="0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381259" y="5024427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kořen</a:t>
            </a:r>
            <a:endParaRPr lang="cs-CZ" sz="2800" b="1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3203848" y="5276800"/>
            <a:ext cx="100151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2771800" y="3414487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2627784" y="1678538"/>
            <a:ext cx="50405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971600" y="2638239"/>
            <a:ext cx="100811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2" name="Picture 4" descr="C:\Users\bergova\AppData\Local\Microsoft\Windows\Temporary Internet Files\Content.IE5\BA2B2K4Q\MC90041046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891352" y="1593935"/>
            <a:ext cx="4436198" cy="3435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7149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PODMÍNKY PRO RŮST ROSTLIN</a:t>
            </a:r>
            <a:endParaRPr lang="cs-CZ" b="1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500166"/>
            <a:ext cx="2163104" cy="213008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62625" y="1223679"/>
            <a:ext cx="2381250" cy="231457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912" y="5085183"/>
            <a:ext cx="3526608" cy="131533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7485" y="4150001"/>
            <a:ext cx="914197" cy="137129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8766" y="5085183"/>
            <a:ext cx="3526608" cy="131533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6795" y="4258324"/>
            <a:ext cx="1438579" cy="1154649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5072" y="5085183"/>
            <a:ext cx="3526608" cy="131533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8470" y="4673936"/>
            <a:ext cx="1415779" cy="864598"/>
          </a:xfrm>
          <a:prstGeom prst="rect">
            <a:avLst/>
          </a:prstGeom>
        </p:spPr>
      </p:pic>
      <p:pic>
        <p:nvPicPr>
          <p:cNvPr id="1026" name="Picture 2" descr="C:\Users\bergova\AppData\Local\Microsoft\Windows\Temporary Internet Files\Content.IE5\9GB334ZM\MC90012314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511" y="2476117"/>
            <a:ext cx="3169021" cy="3769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4444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CO POTŘEBUJÍ ROSTLINY K ŽIVOTU?</a:t>
            </a:r>
            <a:br>
              <a:rPr lang="cs-CZ" dirty="0" smtClean="0"/>
            </a:br>
            <a:r>
              <a:rPr lang="cs-CZ" sz="1800" dirty="0" smtClean="0"/>
              <a:t>Škrtni nesprávný obrázek.</a:t>
            </a:r>
            <a:endParaRPr lang="cs-CZ" sz="1800" dirty="0"/>
          </a:p>
        </p:txBody>
      </p:sp>
      <p:pic>
        <p:nvPicPr>
          <p:cNvPr id="3" name="Obrázek 2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1285204"/>
            <a:ext cx="1905000" cy="238125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714" y="1477749"/>
            <a:ext cx="2789484" cy="278948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896" y="3787506"/>
            <a:ext cx="1901120" cy="187209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1555996"/>
            <a:ext cx="2381250" cy="231457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6880" y="4346620"/>
            <a:ext cx="3526608" cy="131533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3870571"/>
            <a:ext cx="1533525" cy="2381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5971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400" dirty="0" smtClean="0"/>
              <a:t>Open </a:t>
            </a:r>
            <a:r>
              <a:rPr lang="en-US" sz="1400" dirty="0"/>
              <a:t>Clipart Library [online].</a:t>
            </a:r>
            <a:r>
              <a:rPr lang="cs-CZ" sz="1400" dirty="0"/>
              <a:t> </a:t>
            </a:r>
            <a:r>
              <a:rPr lang="en-US" sz="1400" dirty="0" err="1"/>
              <a:t>Dostupné</a:t>
            </a:r>
            <a:r>
              <a:rPr lang="en-US" sz="1400" dirty="0"/>
              <a:t> z: http://openclipart.org</a:t>
            </a:r>
            <a:r>
              <a:rPr lang="en-US" sz="1400" dirty="0" smtClean="0"/>
              <a:t>/</a:t>
            </a:r>
            <a:endParaRPr lang="cs-CZ" sz="1400" dirty="0" smtClean="0"/>
          </a:p>
          <a:p>
            <a:endParaRPr lang="cs-CZ" sz="1400" i="1" dirty="0" smtClean="0"/>
          </a:p>
          <a:p>
            <a:pPr marL="0" indent="0">
              <a:buNone/>
            </a:pPr>
            <a:endParaRPr lang="it-IT" sz="1400" i="1" dirty="0"/>
          </a:p>
          <a:p>
            <a:endParaRPr lang="en-US" sz="1400" dirty="0"/>
          </a:p>
          <a:p>
            <a:endParaRPr lang="cs-CZ" sz="1400" i="1" dirty="0" smtClean="0"/>
          </a:p>
          <a:p>
            <a:endParaRPr lang="cs-CZ" sz="1400" i="1" dirty="0" smtClean="0"/>
          </a:p>
          <a:p>
            <a:pPr marL="0" indent="0">
              <a:buNone/>
            </a:pPr>
            <a:endParaRPr lang="cs-CZ" sz="1400" i="1" dirty="0" smtClean="0"/>
          </a:p>
        </p:txBody>
      </p:sp>
    </p:spTree>
    <p:extLst>
      <p:ext uri="{BB962C8B-B14F-4D97-AF65-F5344CB8AC3E}">
        <p14:creationId xmlns:p14="http://schemas.microsoft.com/office/powerpoint/2010/main" val="2910064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</TotalTime>
  <Words>129</Words>
  <Application>Microsoft Office PowerPoint</Application>
  <PresentationFormat>Předvádění na obrazovce (4:3)</PresentationFormat>
  <Paragraphs>23</Paragraphs>
  <Slides>6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ČÁSTI ROSTLIN</vt:lpstr>
      <vt:lpstr>PODMÍNKY PRO RŮST ROSTLIN</vt:lpstr>
      <vt:lpstr>CO POTŘEBUJÍ ROSTLINY K ŽIVOTU? Škrtni nesprávný obrázek.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Bergová Barbora</dc:creator>
  <cp:lastModifiedBy>Bergová Barbora</cp:lastModifiedBy>
  <cp:revision>36</cp:revision>
  <dcterms:created xsi:type="dcterms:W3CDTF">2012-09-12T08:59:40Z</dcterms:created>
  <dcterms:modified xsi:type="dcterms:W3CDTF">2013-04-29T09:58:14Z</dcterms:modified>
</cp:coreProperties>
</file>