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ABB3767-30EC-4124-BAC5-DB6ADAA9B65E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A5D53CB-054F-42D1-A9C6-B9F365FF68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7772400" cy="1470025"/>
          </a:xfrm>
        </p:spPr>
        <p:txBody>
          <a:bodyPr/>
          <a:lstStyle/>
          <a:p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782687"/>
            <a:ext cx="6400800" cy="17526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60350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3100" y="2276872"/>
            <a:ext cx="82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969583" y="3505944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8058" y="5877272"/>
            <a:ext cx="87189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20-29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rostliny našich vod</a:t>
            </a:r>
            <a:endParaRPr lang="cs-CZ" sz="2800" b="1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446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7772400" cy="1470025"/>
          </a:xfrm>
        </p:spPr>
        <p:txBody>
          <a:bodyPr/>
          <a:lstStyle/>
          <a:p>
            <a:r>
              <a:rPr lang="cs-CZ" sz="6000" dirty="0" smtClean="0"/>
              <a:t>Společenstva vod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848" y="1988840"/>
            <a:ext cx="6242304" cy="468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996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40960" cy="3701007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Ve </a:t>
            </a:r>
            <a:r>
              <a:rPr lang="cs-CZ" sz="3200" b="1" dirty="0" smtClean="0"/>
              <a:t>stojatých vodách </a:t>
            </a:r>
            <a:r>
              <a:rPr lang="cs-CZ" sz="3200" dirty="0" smtClean="0"/>
              <a:t>(rybníky, jezera, </a:t>
            </a:r>
            <a:r>
              <a:rPr lang="cs-CZ" sz="3200" dirty="0" err="1" smtClean="0"/>
              <a:t>přehra</a:t>
            </a:r>
            <a:r>
              <a:rPr lang="cs-CZ" sz="3200" dirty="0" smtClean="0"/>
              <a:t>-dní nádrže) žijí jiná </a:t>
            </a:r>
            <a:r>
              <a:rPr lang="cs-CZ" sz="3200" b="1" dirty="0" smtClean="0"/>
              <a:t>společenstva vodních </a:t>
            </a:r>
          </a:p>
          <a:p>
            <a:pPr marL="109728" indent="0">
              <a:buNone/>
            </a:pPr>
            <a:r>
              <a:rPr lang="cs-CZ" sz="3200" b="1" dirty="0" smtClean="0"/>
              <a:t>organizmů </a:t>
            </a:r>
            <a:r>
              <a:rPr lang="cs-CZ" sz="3200" dirty="0" smtClean="0"/>
              <a:t>než v </a:t>
            </a:r>
            <a:r>
              <a:rPr lang="cs-CZ" sz="3200" b="1" dirty="0" smtClean="0"/>
              <a:t>tekoucích vodách </a:t>
            </a:r>
            <a:r>
              <a:rPr lang="cs-CZ" sz="3200" dirty="0" smtClean="0"/>
              <a:t>(potoky, řeky).</a:t>
            </a:r>
          </a:p>
          <a:p>
            <a:pPr marL="109728" indent="0">
              <a:buNone/>
            </a:pPr>
            <a:r>
              <a:rPr lang="cs-CZ" sz="3200" dirty="0" smtClean="0"/>
              <a:t>Můžeme vše pozorovat jak na hladině vody, </a:t>
            </a:r>
          </a:p>
          <a:p>
            <a:pPr marL="109728" indent="0">
              <a:buNone/>
            </a:pPr>
            <a:r>
              <a:rPr lang="cs-CZ" sz="3200" dirty="0" smtClean="0"/>
              <a:t>tak pod ní i na dně.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1969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  Rostliny našich vod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dirty="0" smtClean="0"/>
              <a:t>Některé rostliny plavou na volné hladině nebo </a:t>
            </a:r>
          </a:p>
          <a:p>
            <a:pPr marL="109728" indent="0">
              <a:buNone/>
            </a:pPr>
            <a:r>
              <a:rPr lang="cs-CZ" sz="2800" dirty="0"/>
              <a:t>r</a:t>
            </a:r>
            <a:r>
              <a:rPr lang="cs-CZ" sz="2800" dirty="0" smtClean="0"/>
              <a:t>ostou u břehů a koření v bahnitém dně.</a:t>
            </a:r>
          </a:p>
          <a:p>
            <a:pPr marL="109728" indent="0">
              <a:buNone/>
            </a:pPr>
            <a:r>
              <a:rPr lang="cs-CZ" sz="2800" dirty="0" smtClean="0"/>
              <a:t>Jiné rostliny rostou na břehu a svými kořeny je </a:t>
            </a:r>
          </a:p>
          <a:p>
            <a:pPr marL="109728" indent="0">
              <a:buNone/>
            </a:pPr>
            <a:r>
              <a:rPr lang="cs-CZ" sz="2800" dirty="0" smtClean="0"/>
              <a:t>zpevňují.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141890"/>
            <a:ext cx="3623153" cy="36252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717032"/>
            <a:ext cx="4248472" cy="305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02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Vrba bílá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/>
              <a:t>v</a:t>
            </a:r>
            <a:r>
              <a:rPr lang="cs-CZ" b="1" dirty="0" smtClean="0"/>
              <a:t>ětve </a:t>
            </a:r>
            <a:r>
              <a:rPr lang="cs-CZ" dirty="0" smtClean="0"/>
              <a:t>jsou pružné a ohebné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l</a:t>
            </a:r>
            <a:r>
              <a:rPr lang="cs-CZ" b="1" dirty="0" smtClean="0"/>
              <a:t>isty </a:t>
            </a:r>
            <a:r>
              <a:rPr lang="cs-CZ" dirty="0" smtClean="0"/>
              <a:t>má na líci tmavě zelené, na rubu hedvábně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chlupaté</a:t>
            </a:r>
            <a:endParaRPr lang="cs-CZ" b="1" dirty="0" smtClean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proutí </a:t>
            </a:r>
            <a:r>
              <a:rPr lang="cs-CZ" dirty="0" smtClean="0"/>
              <a:t>se</a:t>
            </a:r>
            <a:r>
              <a:rPr lang="cs-CZ" b="1" dirty="0" smtClean="0"/>
              <a:t> </a:t>
            </a:r>
            <a:r>
              <a:rPr lang="cs-CZ" dirty="0" smtClean="0"/>
              <a:t>používá</a:t>
            </a:r>
            <a:r>
              <a:rPr lang="cs-CZ" b="1" dirty="0" smtClean="0"/>
              <a:t> </a:t>
            </a:r>
            <a:r>
              <a:rPr lang="cs-CZ" dirty="0" smtClean="0"/>
              <a:t>na pletení košíků</a:t>
            </a:r>
          </a:p>
          <a:p>
            <a:pPr marL="109728" indent="0">
              <a:buNone/>
            </a:pP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447931"/>
            <a:ext cx="4032448" cy="33371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7756" y="3418323"/>
            <a:ext cx="4033656" cy="3396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708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Rákos obecný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>
            <a:norm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tonek </a:t>
            </a:r>
            <a:r>
              <a:rPr lang="cs-CZ" sz="2800" dirty="0" smtClean="0"/>
              <a:t>tvoří duté stéblo s dlouhými listy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nejčastěji rostoucí rostlina u rybníků</a:t>
            </a:r>
          </a:p>
          <a:p>
            <a:r>
              <a:rPr lang="cs-CZ" sz="2800" b="1" dirty="0"/>
              <a:t>d</a:t>
            </a:r>
            <a:r>
              <a:rPr lang="cs-CZ" sz="2800" b="1" dirty="0" smtClean="0"/>
              <a:t>aří </a:t>
            </a:r>
            <a:r>
              <a:rPr lang="cs-CZ" sz="2800" dirty="0" smtClean="0"/>
              <a:t>se mu ve stojatých vodách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 naše nejvyšší tráva</a:t>
            </a: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659304"/>
            <a:ext cx="3025544" cy="415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35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Leknín bílý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6"/>
          </a:xfrm>
        </p:spPr>
        <p:txBody>
          <a:bodyPr>
            <a:norm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ddenek </a:t>
            </a:r>
            <a:r>
              <a:rPr lang="cs-CZ" sz="2800" dirty="0" smtClean="0"/>
              <a:t>má plazivý a pevně zakořeněný v </a:t>
            </a:r>
            <a:r>
              <a:rPr lang="cs-CZ" sz="2800" dirty="0" err="1" smtClean="0"/>
              <a:t>bah-nitém</a:t>
            </a:r>
            <a:r>
              <a:rPr lang="cs-CZ" sz="2800" dirty="0" smtClean="0"/>
              <a:t> dně</a:t>
            </a:r>
          </a:p>
          <a:p>
            <a:r>
              <a:rPr lang="cs-CZ" sz="2800" b="1" dirty="0"/>
              <a:t>l</a:t>
            </a:r>
            <a:r>
              <a:rPr lang="cs-CZ" sz="2800" b="1" dirty="0" smtClean="0"/>
              <a:t>isty </a:t>
            </a:r>
            <a:r>
              <a:rPr lang="cs-CZ" sz="2800" dirty="0" smtClean="0"/>
              <a:t>jsou široké a splývají na hladině vody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věty </a:t>
            </a:r>
            <a:r>
              <a:rPr lang="cs-CZ" sz="2800" dirty="0" smtClean="0"/>
              <a:t>má bílé a velké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přírodě je </a:t>
            </a:r>
            <a:r>
              <a:rPr lang="cs-CZ" sz="2800" b="1" dirty="0" smtClean="0"/>
              <a:t>CHRÁNĚNÝ!!!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e naší největší vodní rostlinou</a:t>
            </a:r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581128"/>
            <a:ext cx="6242304" cy="2244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852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Použité obrázky:</a:t>
            </a:r>
            <a:endParaRPr lang="cs-CZ" sz="6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US" sz="3200" dirty="0"/>
              <a:t>[1] </a:t>
            </a:r>
            <a:r>
              <a:rPr lang="cs-CZ" sz="3200" dirty="0"/>
              <a:t>KOŠKOVÁ, S.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15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53</TotalTime>
  <Words>187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Silk</vt:lpstr>
      <vt:lpstr>Prezentace aplikace PowerPoint</vt:lpstr>
      <vt:lpstr>Společenstva vod</vt:lpstr>
      <vt:lpstr>Prezentace aplikace PowerPoint</vt:lpstr>
      <vt:lpstr>  Rostliny našich vod</vt:lpstr>
      <vt:lpstr>Vrba bílá</vt:lpstr>
      <vt:lpstr>Rákos obecný</vt:lpstr>
      <vt:lpstr>Leknín bílý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Společenstva vod</dc:title>
  <dc:creator>Stanislava Košková</dc:creator>
  <cp:lastModifiedBy>Stanislava Košková</cp:lastModifiedBy>
  <cp:revision>13</cp:revision>
  <dcterms:created xsi:type="dcterms:W3CDTF">2011-07-23T12:25:39Z</dcterms:created>
  <dcterms:modified xsi:type="dcterms:W3CDTF">2012-03-05T09:37:54Z</dcterms:modified>
</cp:coreProperties>
</file>