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3" r:id="rId3"/>
    <p:sldId id="274" r:id="rId4"/>
    <p:sldId id="27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270" r:id="rId17"/>
    <p:sldId id="271" r:id="rId18"/>
    <p:sldId id="268" r:id="rId19"/>
    <p:sldId id="269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02" autoAdjust="0"/>
    <p:restoredTop sz="94660"/>
  </p:normalViewPr>
  <p:slideViewPr>
    <p:cSldViewPr>
      <p:cViewPr varScale="1">
        <p:scale>
          <a:sx n="76" d="100"/>
          <a:sy n="76" d="100"/>
        </p:scale>
        <p:origin x="-84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69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741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953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555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087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33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879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228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21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01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2427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63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262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304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20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22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7444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67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6383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780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5758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236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816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23E85-A669-4AD2-B288-57008D27061F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6B53-115B-44F1-9425-DF0A27DEB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53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45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737849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24.4.2013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26.4.2013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VY_32_INOVACE_ČS.5.11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jižní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 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Morava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29018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12710"/>
              </p:ext>
            </p:extLst>
          </p:nvPr>
        </p:nvGraphicFramePr>
        <p:xfrm>
          <a:off x="971600" y="1124744"/>
          <a:ext cx="7488237" cy="3535583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</a:t>
                      </a:r>
                      <a:r>
                        <a:rPr lang="cs-CZ" sz="1400" baseline="0" dirty="0" smtClean="0">
                          <a:effectLst/>
                        </a:rPr>
                        <a:t>procvičování učiva </a:t>
                      </a:r>
                      <a:r>
                        <a:rPr lang="cs-CZ" sz="1400" baseline="0" dirty="0" smtClean="0">
                          <a:effectLst/>
                        </a:rPr>
                        <a:t>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18825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</a:t>
                      </a:r>
                      <a:r>
                        <a:rPr lang="cs-CZ" sz="1400" dirty="0" smtClean="0">
                          <a:effectLst/>
                        </a:rPr>
                        <a:t>2 - 5, 7 - 15 : </a:t>
                      </a:r>
                      <a:r>
                        <a:rPr lang="cs-CZ" sz="1400" dirty="0" smtClean="0">
                          <a:effectLst/>
                        </a:rPr>
                        <a:t>žáci </a:t>
                      </a:r>
                      <a:r>
                        <a:rPr lang="cs-CZ" sz="1400" dirty="0" smtClean="0">
                          <a:effectLst/>
                        </a:rPr>
                        <a:t>na</a:t>
                      </a:r>
                      <a:r>
                        <a:rPr lang="cs-CZ" sz="1400" baseline="0" dirty="0" smtClean="0">
                          <a:effectLst/>
                        </a:rPr>
                        <a:t> základě informací a fotografií (popřípadě vyhledáváním na internetu) určují názvy daných míst.</a:t>
                      </a: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6 - žáci spojují </a:t>
                      </a:r>
                      <a:r>
                        <a:rPr lang="cs-CZ" sz="1400" baseline="0" dirty="0" smtClean="0">
                          <a:effectLst/>
                        </a:rPr>
                        <a:t>správné údaje : kliknutím </a:t>
                      </a:r>
                      <a:r>
                        <a:rPr lang="cs-CZ" sz="1400" baseline="0" dirty="0" smtClean="0">
                          <a:effectLst/>
                        </a:rPr>
                        <a:t>se objeví </a:t>
                      </a:r>
                      <a:r>
                        <a:rPr lang="cs-CZ" sz="1400" baseline="0" dirty="0" smtClean="0">
                          <a:effectLst/>
                        </a:rPr>
                        <a:t>kontrolní šipka.</a:t>
                      </a: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baseline="0" dirty="0" smtClean="0">
                        <a:effectLst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Žák si procvičil a rozšířil své znalosti z oblasti jižních </a:t>
                      </a:r>
                      <a:r>
                        <a:rPr kumimoji="0" lang="cs-CZ" sz="1400" kern="1200" dirty="0" smtClean="0">
                          <a:effectLst/>
                        </a:rPr>
                        <a:t>Moravy.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90853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JIŽNÍ MORAVA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658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městečko v Jihomoravském kraji.</a:t>
            </a:r>
          </a:p>
          <a:p>
            <a:r>
              <a:rPr lang="cs-CZ" dirty="0" smtClean="0"/>
              <a:t>Leží přibližně 20km západně od Znojma.</a:t>
            </a:r>
          </a:p>
          <a:p>
            <a:r>
              <a:rPr lang="cs-CZ" dirty="0" smtClean="0"/>
              <a:t>Původně zde byla založena osada pod hradem.</a:t>
            </a:r>
          </a:p>
          <a:p>
            <a:r>
              <a:rPr lang="cs-CZ" dirty="0" smtClean="0"/>
              <a:t>Hrad byl později přestavěn na velmi pěkný zámek.</a:t>
            </a:r>
          </a:p>
          <a:p>
            <a:r>
              <a:rPr lang="cs-CZ" dirty="0" smtClean="0"/>
              <a:t>Nedaleko městečka je vodní přehrada.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51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Vranov nad Dyjí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12776"/>
            <a:ext cx="6984798" cy="5226388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21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název a bližší informace o nedaleké vodní nádrži.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7582847" cy="5037556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260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nádrž Vranov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6"/>
            <a:ext cx="7654855" cy="5085393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01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délka přehrady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výška hráze</a:t>
            </a:r>
          </a:p>
          <a:p>
            <a:endParaRPr lang="cs-CZ" dirty="0"/>
          </a:p>
          <a:p>
            <a:r>
              <a:rPr lang="cs-CZ" dirty="0" smtClean="0"/>
              <a:t>délka hráze</a:t>
            </a:r>
          </a:p>
          <a:p>
            <a:endParaRPr lang="cs-CZ" dirty="0"/>
          </a:p>
          <a:p>
            <a:r>
              <a:rPr lang="cs-CZ" dirty="0" smtClean="0"/>
              <a:t>doba výstavby</a:t>
            </a:r>
          </a:p>
          <a:p>
            <a:endParaRPr lang="cs-CZ" dirty="0"/>
          </a:p>
          <a:p>
            <a:r>
              <a:rPr lang="cs-CZ" dirty="0" smtClean="0"/>
              <a:t>rozloha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80112" y="1556792"/>
            <a:ext cx="3106688" cy="456937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762,5 ha</a:t>
            </a:r>
          </a:p>
          <a:p>
            <a:endParaRPr lang="cs-CZ" dirty="0"/>
          </a:p>
          <a:p>
            <a:r>
              <a:rPr lang="cs-CZ" dirty="0" smtClean="0"/>
              <a:t>296 m</a:t>
            </a:r>
          </a:p>
          <a:p>
            <a:endParaRPr lang="cs-CZ" dirty="0"/>
          </a:p>
          <a:p>
            <a:r>
              <a:rPr lang="cs-CZ" dirty="0" smtClean="0"/>
              <a:t>1930 – 1933</a:t>
            </a:r>
          </a:p>
          <a:p>
            <a:endParaRPr lang="cs-CZ" dirty="0"/>
          </a:p>
          <a:p>
            <a:r>
              <a:rPr lang="cs-CZ" dirty="0" smtClean="0"/>
              <a:t>30 km</a:t>
            </a:r>
          </a:p>
          <a:p>
            <a:endParaRPr lang="cs-CZ" dirty="0"/>
          </a:p>
          <a:p>
            <a:r>
              <a:rPr lang="cs-CZ" dirty="0" smtClean="0"/>
              <a:t>60m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03848" y="1844824"/>
            <a:ext cx="2448272" cy="26642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771800" y="2780928"/>
            <a:ext cx="2880320" cy="26642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27784" y="2780928"/>
            <a:ext cx="302433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915816" y="3717032"/>
            <a:ext cx="273630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11760" y="1844824"/>
            <a:ext cx="3240360" cy="38164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5557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5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368152"/>
          </a:xfrm>
        </p:spPr>
        <p:txBody>
          <a:bodyPr/>
          <a:lstStyle/>
          <a:p>
            <a:r>
              <a:rPr lang="cs-CZ" dirty="0" smtClean="0"/>
              <a:t>Najdi název obce.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20888"/>
            <a:ext cx="8075240" cy="3705275"/>
          </a:xfrm>
        </p:spPr>
        <p:txBody>
          <a:bodyPr/>
          <a:lstStyle/>
          <a:p>
            <a:r>
              <a:rPr lang="cs-CZ" dirty="0" smtClean="0"/>
              <a:t>Obec se nachází v Jihomoravském kraji, nedaleko města Znojmo.</a:t>
            </a:r>
          </a:p>
          <a:p>
            <a:r>
              <a:rPr lang="cs-CZ" dirty="0" smtClean="0"/>
              <a:t>V obci si můžeme prohlédnout pěkně opravený </a:t>
            </a:r>
            <a:r>
              <a:rPr lang="cs-CZ" dirty="0" smtClean="0">
                <a:solidFill>
                  <a:srgbClr val="FF0000"/>
                </a:solidFill>
              </a:rPr>
              <a:t>větrný mlýn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1. české muzeum motocyklů.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8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96752"/>
            <a:ext cx="3663619" cy="5514712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08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název hradu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sz="2800" dirty="0" smtClean="0"/>
              <a:t>V 9. století v blízkosti hradu bylo Velkomoravské hradiště.</a:t>
            </a:r>
          </a:p>
          <a:p>
            <a:r>
              <a:rPr lang="cs-CZ" sz="2800" dirty="0" smtClean="0"/>
              <a:t>Hrad byl vybudován na skalnatém výběžku asi 70m nad hladinou říčky Želetavky.</a:t>
            </a:r>
          </a:p>
          <a:p>
            <a:r>
              <a:rPr lang="cs-CZ" sz="2800" dirty="0" smtClean="0"/>
              <a:t>Hrad byl důležitým bodem pro Přemyslovce.</a:t>
            </a:r>
          </a:p>
          <a:p>
            <a:r>
              <a:rPr lang="cs-CZ" sz="2800" dirty="0" smtClean="0"/>
              <a:t>Pod hradem vzniklo městečko </a:t>
            </a:r>
            <a:r>
              <a:rPr lang="cs-CZ" sz="2800" dirty="0" err="1" smtClean="0"/>
              <a:t>Bítovec</a:t>
            </a:r>
            <a:r>
              <a:rPr lang="cs-CZ" sz="2800" dirty="0" smtClean="0"/>
              <a:t> – zastávka pro poutníky a kupce směřující z Rakouska na Prahu.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0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83671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Hrad vystřídal mnoho zajímavých panovníků.</a:t>
            </a:r>
          </a:p>
          <a:p>
            <a:r>
              <a:rPr lang="cs-CZ" dirty="0" smtClean="0"/>
              <a:t>Baron Jiří Haas byl milovníkem zvířat, průkopníkem dnešních ochránců přírody. Nenáviděl zabíjení a lov zvířat. Vybudoval zde soukromou zoologickou zahradu.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7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048" y="548680"/>
            <a:ext cx="3885400" cy="5848551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556813"/>
            <a:ext cx="3888432" cy="5853115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57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Bítov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44824"/>
            <a:ext cx="6192688" cy="411402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29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se najít název Hradu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Natáčely se zde filmy : Nebojsa, Císař a tambor.</a:t>
            </a:r>
          </a:p>
          <a:p>
            <a:r>
              <a:rPr lang="cs-CZ" dirty="0" smtClean="0"/>
              <a:t>Byl vybudován v první polovině 14. století nad Vranovskou přehradou.</a:t>
            </a:r>
          </a:p>
          <a:p>
            <a:r>
              <a:rPr lang="cs-CZ" dirty="0" smtClean="0"/>
              <a:t>Sloužil jako královská pevnost k posílení hradu Bítov.</a:t>
            </a:r>
          </a:p>
          <a:p>
            <a:r>
              <a:rPr lang="cs-CZ" dirty="0" smtClean="0"/>
              <a:t>Jedná se o rozsáhlou a velmi pěkně opravenou zříceninu.</a:t>
            </a:r>
          </a:p>
          <a:p>
            <a:endParaRPr lang="cs-CZ" dirty="0" smtClean="0"/>
          </a:p>
          <a:p>
            <a:endParaRPr lang="cs-CZ" dirty="0" smtClean="0"/>
          </a:p>
          <a:p>
            <a:pPr lvl="8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12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396" y="620688"/>
            <a:ext cx="3657483" cy="550547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7722" y="476672"/>
            <a:ext cx="3753158" cy="5649491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26064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19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Cornštejn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3440327" cy="517859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905" y="2276872"/>
            <a:ext cx="4877595" cy="3240360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10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358891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458</Words>
  <Application>Microsoft Office PowerPoint</Application>
  <PresentationFormat>Předvádění na obrazovce (4:3)</PresentationFormat>
  <Paragraphs>110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JIŽNÍ MORAVA</vt:lpstr>
      <vt:lpstr>Urči město</vt:lpstr>
      <vt:lpstr>Vranov nad Dyjí</vt:lpstr>
      <vt:lpstr>Najdi název a bližší informace o nedaleké vodní nádrži.</vt:lpstr>
      <vt:lpstr>Vodní nádrž Vranov</vt:lpstr>
      <vt:lpstr>Přiřaď správné údaje</vt:lpstr>
      <vt:lpstr>Najdi název obce.</vt:lpstr>
      <vt:lpstr>Lesná</vt:lpstr>
      <vt:lpstr>Urči název hradu</vt:lpstr>
      <vt:lpstr>Prezentace aplikace PowerPoint</vt:lpstr>
      <vt:lpstr>Prezentace aplikace PowerPoint</vt:lpstr>
      <vt:lpstr>Hrad Bítov</vt:lpstr>
      <vt:lpstr>Pokus se najít název Hradu</vt:lpstr>
      <vt:lpstr>Prezentace aplikace PowerPoint</vt:lpstr>
      <vt:lpstr>Cornštejn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Morava</dc:title>
  <dc:creator>ZSDV -Koudelková</dc:creator>
  <cp:lastModifiedBy>ZSDV -Koudelková</cp:lastModifiedBy>
  <cp:revision>11</cp:revision>
  <dcterms:created xsi:type="dcterms:W3CDTF">2013-04-18T18:28:50Z</dcterms:created>
  <dcterms:modified xsi:type="dcterms:W3CDTF">2013-04-24T20:07:30Z</dcterms:modified>
</cp:coreProperties>
</file>