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36512-06B1-4954-BB2A-8127CE8ACFA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D4A966-B569-45E5-9507-3DBD391CBE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2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4A966-B569-45E5-9507-3DBD391CBE0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780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BBD30FA-B970-494F-8ED2-09CBA82C98D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11FDA9-F78E-40D4-A01E-205EC8162CF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_KiHi0X7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chubert-verlag.de/aufgaben/uebungen_a1/a1_kap1_hoeren2.htm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  <a:br>
              <a:rPr lang="cs-CZ" dirty="0" smtClean="0"/>
            </a:br>
            <a:r>
              <a:rPr lang="cs-CZ" dirty="0" err="1" smtClean="0"/>
              <a:t>Lektion</a:t>
            </a:r>
            <a:r>
              <a:rPr lang="cs-CZ" dirty="0" smtClean="0"/>
              <a:t> 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2009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450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4900" y="460610"/>
            <a:ext cx="885202" cy="135144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3377755"/>
              </p:ext>
            </p:extLst>
          </p:nvPr>
        </p:nvGraphicFramePr>
        <p:xfrm>
          <a:off x="971600" y="1960405"/>
          <a:ext cx="7356423" cy="4057755"/>
        </p:xfrm>
        <a:graphic>
          <a:graphicData uri="http://schemas.openxmlformats.org/drawingml/2006/table">
            <a:tbl>
              <a:tblPr/>
              <a:tblGrid>
                <a:gridCol w="2642825"/>
                <a:gridCol w="4713598"/>
              </a:tblGrid>
              <a:tr h="395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VY_32_INOVACE_07_01_1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0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8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0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9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62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materiál je určen žákům 2. stupně, slouží k interaktivní výuce. Žáci se učí barvy, dny v týdnu, pozdravy. Kliknutím na tlačítko se žáci dostanou do online prostředí, kde mají zpětnou vazbu – procvičení daného učiva. Součástí prezentace je pracovní list.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252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Lektion</a:t>
            </a:r>
            <a:r>
              <a:rPr lang="cs-CZ" dirty="0" smtClean="0"/>
              <a:t> 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Farben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pPr marL="2286000" lvl="5" indent="0">
              <a:buNone/>
            </a:pPr>
            <a:r>
              <a:rPr lang="cs-CZ" sz="3200" b="1" dirty="0" smtClean="0"/>
              <a:t>	braun</a:t>
            </a:r>
            <a:endParaRPr lang="cs-CZ" sz="3200" b="1" dirty="0"/>
          </a:p>
          <a:p>
            <a:pPr marL="2286000" lvl="5" indent="0">
              <a:buNone/>
            </a:pPr>
            <a:r>
              <a:rPr lang="cs-CZ" sz="3200" b="1" dirty="0" smtClean="0"/>
              <a:t>	</a:t>
            </a:r>
            <a:r>
              <a:rPr lang="cs-CZ" sz="3200" b="1" dirty="0" err="1" smtClean="0"/>
              <a:t>grün</a:t>
            </a:r>
            <a:endParaRPr lang="cs-CZ" sz="3200" b="1" dirty="0" smtClean="0"/>
          </a:p>
          <a:p>
            <a:pPr marL="2286000" lvl="5" indent="0">
              <a:buNone/>
            </a:pPr>
            <a:r>
              <a:rPr lang="cs-CZ" sz="3200" b="1" dirty="0" smtClean="0"/>
              <a:t>	</a:t>
            </a:r>
            <a:r>
              <a:rPr lang="cs-CZ" sz="3200" b="1" dirty="0" err="1" smtClean="0"/>
              <a:t>gelb</a:t>
            </a:r>
            <a:endParaRPr lang="cs-CZ" sz="3200" b="1" dirty="0" smtClean="0"/>
          </a:p>
          <a:p>
            <a:pPr marL="2286000" lvl="5" indent="0">
              <a:buNone/>
            </a:pPr>
            <a:r>
              <a:rPr lang="cs-CZ" sz="3200" b="1" dirty="0" smtClean="0"/>
              <a:t>	</a:t>
            </a:r>
            <a:r>
              <a:rPr lang="cs-CZ" sz="3200" b="1" dirty="0" err="1" smtClean="0"/>
              <a:t>schwarz</a:t>
            </a:r>
            <a:endParaRPr lang="cs-CZ" sz="3200" b="1" dirty="0" smtClean="0"/>
          </a:p>
          <a:p>
            <a:pPr marL="2286000" lvl="5" indent="0">
              <a:buNone/>
            </a:pPr>
            <a:r>
              <a:rPr lang="cs-CZ" sz="3200" b="1" dirty="0" smtClean="0"/>
              <a:t>	rot</a:t>
            </a:r>
          </a:p>
          <a:p>
            <a:pPr marL="2286000" lvl="5" indent="0">
              <a:buNone/>
            </a:pPr>
            <a:r>
              <a:rPr lang="cs-CZ" sz="3200" b="1" dirty="0" smtClean="0"/>
              <a:t>	</a:t>
            </a:r>
            <a:r>
              <a:rPr lang="cs-CZ" sz="3200" b="1" dirty="0" err="1" smtClean="0"/>
              <a:t>blau</a:t>
            </a:r>
            <a:endParaRPr lang="cs-CZ" sz="3200" b="1" dirty="0" smtClean="0"/>
          </a:p>
          <a:p>
            <a:pPr lvl="4"/>
            <a:endParaRPr lang="de-DE" sz="3200" b="1" dirty="0"/>
          </a:p>
        </p:txBody>
      </p:sp>
      <p:sp>
        <p:nvSpPr>
          <p:cNvPr id="4" name="Pěticípá hvězda 3"/>
          <p:cNvSpPr/>
          <p:nvPr/>
        </p:nvSpPr>
        <p:spPr>
          <a:xfrm>
            <a:off x="1043608" y="2132856"/>
            <a:ext cx="936104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1034079" y="3429000"/>
            <a:ext cx="936104" cy="79208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827584" y="4797152"/>
            <a:ext cx="1368152" cy="1008112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6156176" y="2046147"/>
            <a:ext cx="1224136" cy="792088"/>
          </a:xfrm>
          <a:prstGeom prst="cloud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6444208" y="3361170"/>
            <a:ext cx="936104" cy="972108"/>
          </a:xfrm>
          <a:prstGeom prst="corne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5085184"/>
            <a:ext cx="936104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-396552" y="5771001"/>
            <a:ext cx="8505217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5"/>
            <a:r>
              <a:rPr lang="cs-CZ" sz="3200" b="1" dirty="0" err="1"/>
              <a:t>Und</a:t>
            </a:r>
            <a:r>
              <a:rPr lang="cs-CZ" sz="3200" b="1" dirty="0"/>
              <a:t> </a:t>
            </a:r>
            <a:r>
              <a:rPr lang="cs-CZ" sz="3200" b="1" dirty="0" err="1"/>
              <a:t>jetzt</a:t>
            </a:r>
            <a:r>
              <a:rPr lang="cs-CZ" sz="3200" b="1" dirty="0"/>
              <a:t> </a:t>
            </a:r>
            <a:r>
              <a:rPr lang="cs-CZ" sz="3200" b="1" dirty="0" err="1"/>
              <a:t>kannst</a:t>
            </a:r>
            <a:r>
              <a:rPr lang="cs-CZ" sz="3200" b="1" dirty="0"/>
              <a:t> </a:t>
            </a:r>
            <a:r>
              <a:rPr lang="cs-CZ" sz="3200" b="1" dirty="0" err="1"/>
              <a:t>du</a:t>
            </a:r>
            <a:r>
              <a:rPr lang="cs-CZ" sz="3200" b="1" dirty="0"/>
              <a:t> </a:t>
            </a:r>
            <a:r>
              <a:rPr lang="cs-CZ" sz="3200" b="1" dirty="0" err="1"/>
              <a:t>die</a:t>
            </a:r>
            <a:r>
              <a:rPr lang="cs-CZ" sz="3200" b="1" dirty="0"/>
              <a:t> </a:t>
            </a:r>
            <a:r>
              <a:rPr lang="cs-CZ" sz="3200" b="1" dirty="0" err="1"/>
              <a:t>Farben</a:t>
            </a:r>
            <a:r>
              <a:rPr lang="cs-CZ" sz="3200" b="1" dirty="0"/>
              <a:t> </a:t>
            </a:r>
            <a:r>
              <a:rPr lang="cs-CZ" sz="3200" b="1" dirty="0" err="1"/>
              <a:t>üben</a:t>
            </a:r>
            <a:r>
              <a:rPr lang="cs-CZ" sz="3200" b="1" dirty="0"/>
              <a:t>…</a:t>
            </a:r>
            <a:endParaRPr lang="de-DE" sz="3200" b="1" dirty="0"/>
          </a:p>
        </p:txBody>
      </p:sp>
      <p:sp>
        <p:nvSpPr>
          <p:cNvPr id="11" name="Zkosené hrany 10">
            <a:hlinkClick r:id="rId3"/>
          </p:cNvPr>
          <p:cNvSpPr/>
          <p:nvPr/>
        </p:nvSpPr>
        <p:spPr>
          <a:xfrm>
            <a:off x="943036" y="5969404"/>
            <a:ext cx="931968" cy="720080"/>
          </a:xfrm>
          <a:prstGeom prst="bevel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85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Wochentage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der _ _ _ _ </a:t>
            </a:r>
            <a:r>
              <a:rPr lang="cs-CZ" sz="4400" b="1" dirty="0" err="1" smtClean="0">
                <a:solidFill>
                  <a:schemeClr val="accent5">
                    <a:lumMod val="75000"/>
                  </a:schemeClr>
                </a:solidFill>
              </a:rPr>
              <a:t>ag</a:t>
            </a:r>
            <a:endParaRPr lang="cs-CZ" sz="4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der D _ _ _ _ _ _ t_ _</a:t>
            </a:r>
          </a:p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 _ _  F _ _ _ _ _ g</a:t>
            </a:r>
          </a:p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_ _ _  M _ _ _ w _ _</a:t>
            </a:r>
          </a:p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der _ _ _ s _ a _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Picture 2" descr="C:\Users\Maruška\AppData\Local\Microsoft\Windows\Temporary Internet Files\Content.IE5\TNS2R17D\MC900434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584" y="1772816"/>
            <a:ext cx="623717" cy="82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aruška\AppData\Local\Microsoft\Windows\Temporary Internet Files\Content.IE5\TNS2R17D\MC900434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318" y="3436752"/>
            <a:ext cx="695884" cy="91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aruška\AppData\Local\Microsoft\Windows\Temporary Internet Files\Content.IE5\TNS2R17D\MC900434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187" y="4245175"/>
            <a:ext cx="596029" cy="78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aruška\AppData\Local\Microsoft\Windows\Temporary Internet Files\Content.IE5\TNS2R17D\MC900434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985" y="5002000"/>
            <a:ext cx="677270" cy="89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Maruška\AppData\Local\Microsoft\Windows\Temporary Internet Files\Content.IE5\TNS2R17D\MC900434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2487"/>
            <a:ext cx="777875" cy="102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42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Verbinde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9065"/>
            <a:ext cx="4186808" cy="4525963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0070C0"/>
                </a:solidFill>
              </a:rPr>
              <a:t>Guten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Tag</a:t>
            </a:r>
            <a:r>
              <a:rPr lang="cs-CZ" sz="3600" b="1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3600" b="1" dirty="0" err="1" smtClean="0">
                <a:solidFill>
                  <a:srgbClr val="0070C0"/>
                </a:solidFill>
              </a:rPr>
              <a:t>Hallo</a:t>
            </a:r>
            <a:r>
              <a:rPr lang="cs-CZ" sz="3600" b="1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3600" b="1" dirty="0" err="1" smtClean="0">
                <a:solidFill>
                  <a:srgbClr val="0070C0"/>
                </a:solidFill>
              </a:rPr>
              <a:t>Guten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Morgen</a:t>
            </a:r>
            <a:r>
              <a:rPr lang="cs-CZ" sz="3600" b="1" dirty="0" smtClean="0">
                <a:solidFill>
                  <a:srgbClr val="0070C0"/>
                </a:solidFill>
              </a:rPr>
              <a:t>!</a:t>
            </a:r>
          </a:p>
          <a:p>
            <a:r>
              <a:rPr lang="cs-CZ" sz="3600" b="1" dirty="0" err="1" smtClean="0">
                <a:solidFill>
                  <a:srgbClr val="0070C0"/>
                </a:solidFill>
              </a:rPr>
              <a:t>Guten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Abend</a:t>
            </a:r>
            <a:r>
              <a:rPr lang="cs-CZ" sz="3600" b="1" dirty="0" smtClean="0">
                <a:solidFill>
                  <a:srgbClr val="0070C0"/>
                </a:solidFill>
              </a:rPr>
              <a:t>!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1031" name="Picture 7" descr="C:\Users\Maruška\AppData\Local\Microsoft\Windows\Temporary Internet Files\Content.IE5\5WHM8U7Z\MP900387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970" y="4869160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uška\AppData\Local\Microsoft\Windows\Temporary Internet Files\Content.IE5\5WHM8U7Z\MP9003875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uška\AppData\Local\Microsoft\Windows\Temporary Internet Files\Content.IE5\ZBBLK2U5\MC9002340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07115"/>
            <a:ext cx="2495658" cy="136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uška\AppData\Local\Microsoft\Windows\Temporary Internet Files\Content.IE5\5WHM8U7Z\MP9004228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102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Online </a:t>
            </a:r>
            <a:r>
              <a:rPr lang="cs-CZ" dirty="0" err="1" smtClean="0"/>
              <a:t>Übungen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err="1" smtClean="0"/>
              <a:t>Schreib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Zahlen</a:t>
            </a:r>
            <a:r>
              <a:rPr lang="cs-CZ" sz="3200" b="1" dirty="0" smtClean="0"/>
              <a:t>: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Maruška\AppData\Local\Microsoft\Windows\Temporary Internet Files\Content.IE5\5WHM8U7Z\MP9004386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2876364" cy="191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TNS2R17D\MC9002979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508" y="4646278"/>
            <a:ext cx="79187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kosené hrany 3">
            <a:hlinkClick r:id="rId4"/>
          </p:cNvPr>
          <p:cNvSpPr/>
          <p:nvPr/>
        </p:nvSpPr>
        <p:spPr>
          <a:xfrm>
            <a:off x="2375865" y="2564904"/>
            <a:ext cx="2160240" cy="1640196"/>
          </a:xfrm>
          <a:prstGeom prst="bevel">
            <a:avLst/>
          </a:prstGeom>
          <a:gradFill flip="none" rotWithShape="1">
            <a:gsLst>
              <a:gs pos="0">
                <a:schemeClr val="accent2">
                  <a:tint val="50000"/>
                  <a:satMod val="300000"/>
                </a:schemeClr>
              </a:gs>
              <a:gs pos="35000">
                <a:schemeClr val="accent2">
                  <a:tint val="37000"/>
                  <a:satMod val="300000"/>
                </a:schemeClr>
              </a:gs>
              <a:gs pos="100000">
                <a:schemeClr val="accent2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9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Kreuzworträtsel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057909"/>
              </p:ext>
            </p:extLst>
          </p:nvPr>
        </p:nvGraphicFramePr>
        <p:xfrm>
          <a:off x="539552" y="1529411"/>
          <a:ext cx="7704853" cy="4320477"/>
        </p:xfrm>
        <a:graphic>
          <a:graphicData uri="http://schemas.openxmlformats.org/drawingml/2006/table">
            <a:tbl>
              <a:tblPr/>
              <a:tblGrid>
                <a:gridCol w="548388"/>
                <a:gridCol w="548388"/>
                <a:gridCol w="548388"/>
                <a:gridCol w="548388"/>
                <a:gridCol w="548388"/>
                <a:gridCol w="548388"/>
                <a:gridCol w="548388"/>
                <a:gridCol w="548388"/>
                <a:gridCol w="548388"/>
                <a:gridCol w="548388"/>
                <a:gridCol w="1052905"/>
                <a:gridCol w="1168068"/>
              </a:tblGrid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Vodorovný svitek 2"/>
          <p:cNvSpPr/>
          <p:nvPr/>
        </p:nvSpPr>
        <p:spPr>
          <a:xfrm>
            <a:off x="6300192" y="5840096"/>
            <a:ext cx="2736304" cy="1008112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Deutsch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505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5693"/>
            <a:ext cx="8229600" cy="16002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6327" y="3068961"/>
            <a:ext cx="8229600" cy="3168352"/>
          </a:xfrm>
        </p:spPr>
        <p:txBody>
          <a:bodyPr/>
          <a:lstStyle/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1</a:t>
            </a:r>
            <a:r>
              <a:rPr lang="cs-CZ" dirty="0"/>
              <a:t>. Plzeň: Fraus, 2006, ISBN 80-7238-531-3.</a:t>
            </a:r>
          </a:p>
          <a:p>
            <a:r>
              <a:rPr lang="cs-CZ" dirty="0"/>
              <a:t>Pracovní list </a:t>
            </a:r>
            <a:r>
              <a:rPr lang="cs-CZ" dirty="0" err="1"/>
              <a:t>Lektion</a:t>
            </a:r>
            <a:r>
              <a:rPr lang="cs-CZ" dirty="0"/>
              <a:t> 0 </a:t>
            </a:r>
            <a:r>
              <a:rPr lang="cs-CZ" dirty="0" err="1"/>
              <a:t>Deutsch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Max</a:t>
            </a:r>
          </a:p>
          <a:p>
            <a:r>
              <a:rPr lang="cs-CZ" dirty="0"/>
              <a:t>Obrázky: MS Office – Klipart</a:t>
            </a:r>
          </a:p>
          <a:p>
            <a:r>
              <a:rPr lang="cs-CZ" dirty="0"/>
              <a:t>Vlastní zdroje</a:t>
            </a:r>
          </a:p>
          <a:p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327" y="303465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83945" y="303465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8325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128</TotalTime>
  <Words>200</Words>
  <Application>Microsoft Office PowerPoint</Application>
  <PresentationFormat>Předvádění na obrazovce (4:3)</PresentationFormat>
  <Paragraphs>89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Deutsch mit Max Lektion 0</vt:lpstr>
      <vt:lpstr>Prezentace aplikace PowerPoint</vt:lpstr>
      <vt:lpstr>Lektion 0</vt:lpstr>
      <vt:lpstr>Ergänze die Wochentage</vt:lpstr>
      <vt:lpstr>Verbinde!</vt:lpstr>
      <vt:lpstr>Online Übungen</vt:lpstr>
      <vt:lpstr>Kreuzworträtsel</vt:lpstr>
      <vt:lpstr> 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14</cp:revision>
  <dcterms:created xsi:type="dcterms:W3CDTF">2013-01-31T16:47:58Z</dcterms:created>
  <dcterms:modified xsi:type="dcterms:W3CDTF">2013-04-28T20:46:55Z</dcterms:modified>
</cp:coreProperties>
</file>