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2247C21-3781-41D2-96F6-A2DA6CB26D4E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A23A49F-2FCB-442F-8DFC-BBDAE94BAB0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schubert-verlag.de/aufgaben/uebungen_a1/a1_kap1_sichvorstellen2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Marie Provazníková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Deutsch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max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lektion</a:t>
            </a:r>
            <a:r>
              <a:rPr lang="cs-CZ" dirty="0" smtClean="0"/>
              <a:t> 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043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54" y="26853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289936"/>
            <a:ext cx="885202" cy="1351440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7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7290265"/>
              </p:ext>
            </p:extLst>
          </p:nvPr>
        </p:nvGraphicFramePr>
        <p:xfrm>
          <a:off x="599953" y="2138648"/>
          <a:ext cx="7860479" cy="4414483"/>
        </p:xfrm>
        <a:graphic>
          <a:graphicData uri="http://schemas.openxmlformats.org/drawingml/2006/table">
            <a:tbl>
              <a:tblPr/>
              <a:tblGrid>
                <a:gridCol w="2823909"/>
                <a:gridCol w="5036570"/>
              </a:tblGrid>
              <a:tr h="397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8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8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VY_32_INOVACE_07_01_2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8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Max –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Lektion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1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99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Tento materiál je určen žákům 2. stupně, slouží k interaktivní výuce. Žáci spojují jednotlivá slovíčka, tvoří správný pořádek slov ve větě. Vyplní daný formulář a zopakují si základní fráze této lekce. Kliknutím na tlačítko se žáci dostanou do online prostředí, kde mají zpětnou vazbu – procvičení daného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učiva.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Součástí prezentace je pracovní list.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476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Verbinde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vokabeln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err="1"/>
              <a:t>h</a:t>
            </a:r>
            <a:r>
              <a:rPr lang="cs-CZ" sz="3200" b="1" dirty="0" err="1" smtClean="0"/>
              <a:t>eißen</a:t>
            </a:r>
            <a:r>
              <a:rPr lang="cs-CZ" sz="3200" b="1" dirty="0" smtClean="0"/>
              <a:t> 				mít rád</a:t>
            </a:r>
          </a:p>
          <a:p>
            <a:r>
              <a:rPr lang="cs-CZ" sz="3200" b="1" dirty="0" err="1" smtClean="0"/>
              <a:t>die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Straße</a:t>
            </a:r>
            <a:r>
              <a:rPr lang="cs-CZ" sz="3200" b="1" dirty="0" smtClean="0"/>
              <a:t>			spolu</a:t>
            </a:r>
          </a:p>
          <a:p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Zimmer</a:t>
            </a:r>
            <a:r>
              <a:rPr lang="cs-CZ" sz="3200" b="1" dirty="0" smtClean="0"/>
              <a:t>			Kde bydlíš?</a:t>
            </a:r>
          </a:p>
          <a:p>
            <a:r>
              <a:rPr lang="cs-CZ" sz="3200" b="1" dirty="0" err="1"/>
              <a:t>z</a:t>
            </a:r>
            <a:r>
              <a:rPr lang="cs-CZ" sz="3200" b="1" dirty="0" err="1" smtClean="0"/>
              <a:t>usammen</a:t>
            </a:r>
            <a:r>
              <a:rPr lang="cs-CZ" sz="3200" b="1" dirty="0" smtClean="0"/>
              <a:t>			rád</a:t>
            </a:r>
          </a:p>
          <a:p>
            <a:r>
              <a:rPr lang="cs-CZ" sz="3200" b="1" dirty="0" err="1" smtClean="0"/>
              <a:t>Wo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wohnst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du</a:t>
            </a:r>
            <a:r>
              <a:rPr lang="cs-CZ" sz="3200" b="1" dirty="0" smtClean="0"/>
              <a:t>?		</a:t>
            </a:r>
            <a:r>
              <a:rPr lang="cs-CZ" sz="3200" b="1" dirty="0"/>
              <a:t>j</a:t>
            </a:r>
            <a:r>
              <a:rPr lang="cs-CZ" sz="3200" b="1" dirty="0" smtClean="0"/>
              <a:t>menovat se</a:t>
            </a:r>
          </a:p>
          <a:p>
            <a:r>
              <a:rPr lang="cs-CZ" sz="3200" b="1" dirty="0" err="1"/>
              <a:t>g</a:t>
            </a:r>
            <a:r>
              <a:rPr lang="cs-CZ" sz="3200" b="1" dirty="0" err="1" smtClean="0"/>
              <a:t>ern</a:t>
            </a:r>
            <a:r>
              <a:rPr lang="cs-CZ" sz="3200" b="1" dirty="0" smtClean="0"/>
              <a:t>				pokoj</a:t>
            </a:r>
          </a:p>
          <a:p>
            <a:r>
              <a:rPr lang="cs-CZ" sz="3200" b="1" dirty="0" err="1"/>
              <a:t>m</a:t>
            </a:r>
            <a:r>
              <a:rPr lang="cs-CZ" sz="3200" b="1" dirty="0" err="1" smtClean="0"/>
              <a:t>ögen</a:t>
            </a:r>
            <a:r>
              <a:rPr lang="cs-CZ" sz="3200" b="1" dirty="0" smtClean="0"/>
              <a:t>				ulice</a:t>
            </a:r>
            <a:endParaRPr lang="cs-CZ" sz="3200" b="1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267744" y="1988840"/>
            <a:ext cx="2808312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Maruška\AppData\Local\Microsoft\Windows\Temporary Internet Files\Content.IE5\TNS2R17D\MC90043472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340253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2987824" y="2708920"/>
            <a:ext cx="2088232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203848" y="3212976"/>
            <a:ext cx="2304256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3203848" y="2708920"/>
            <a:ext cx="1872208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3851920" y="3284984"/>
            <a:ext cx="1224136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1907704" y="3861048"/>
            <a:ext cx="3312368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2267744" y="1988840"/>
            <a:ext cx="2808312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85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Ordne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sätze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/>
              <a:t>du</a:t>
            </a:r>
            <a:r>
              <a:rPr lang="cs-CZ" sz="3600" b="1" dirty="0" smtClean="0"/>
              <a:t> 	</a:t>
            </a:r>
            <a:r>
              <a:rPr lang="cs-CZ" sz="3600" b="1" dirty="0" err="1" smtClean="0"/>
              <a:t>wo</a:t>
            </a:r>
            <a:r>
              <a:rPr lang="cs-CZ" sz="3600" b="1" dirty="0" smtClean="0"/>
              <a:t>		</a:t>
            </a:r>
            <a:r>
              <a:rPr lang="cs-CZ" sz="3600" b="1" dirty="0" err="1" smtClean="0"/>
              <a:t>wohnst</a:t>
            </a:r>
            <a:r>
              <a:rPr lang="cs-CZ" sz="3600" b="1" dirty="0" smtClean="0"/>
              <a:t>		?</a:t>
            </a:r>
          </a:p>
          <a:p>
            <a:r>
              <a:rPr lang="cs-CZ" sz="3600" b="1" dirty="0" smtClean="0"/>
              <a:t>in		</a:t>
            </a:r>
            <a:r>
              <a:rPr lang="cs-CZ" sz="3600" b="1" dirty="0" err="1" smtClean="0"/>
              <a:t>ich</a:t>
            </a:r>
            <a:r>
              <a:rPr lang="cs-CZ" sz="3600" b="1" dirty="0" smtClean="0"/>
              <a:t>		Prag	</a:t>
            </a:r>
            <a:r>
              <a:rPr lang="cs-CZ" sz="3600" b="1" dirty="0" err="1" smtClean="0"/>
              <a:t>wohne</a:t>
            </a:r>
            <a:r>
              <a:rPr lang="cs-CZ" sz="3600" b="1" dirty="0" smtClean="0"/>
              <a:t>	.</a:t>
            </a:r>
          </a:p>
          <a:p>
            <a:r>
              <a:rPr lang="cs-CZ" sz="3600" b="1" dirty="0" err="1" smtClean="0"/>
              <a:t>Fußball</a:t>
            </a:r>
            <a:r>
              <a:rPr lang="cs-CZ" sz="3600" b="1" dirty="0"/>
              <a:t> </a:t>
            </a:r>
            <a:r>
              <a:rPr lang="cs-CZ" sz="3600" b="1" dirty="0" smtClean="0"/>
              <a:t>    </a:t>
            </a:r>
            <a:r>
              <a:rPr lang="cs-CZ" sz="3600" b="1" dirty="0" err="1" smtClean="0"/>
              <a:t>du</a:t>
            </a:r>
            <a:r>
              <a:rPr lang="cs-CZ" sz="3600" b="1" dirty="0" smtClean="0"/>
              <a:t>    </a:t>
            </a:r>
            <a:r>
              <a:rPr lang="cs-CZ" sz="3600" b="1" dirty="0" err="1" smtClean="0"/>
              <a:t>gern</a:t>
            </a:r>
            <a:r>
              <a:rPr lang="cs-CZ" sz="3600" b="1" dirty="0" smtClean="0"/>
              <a:t>     </a:t>
            </a:r>
            <a:r>
              <a:rPr lang="cs-CZ" sz="3600" b="1" dirty="0" err="1" smtClean="0"/>
              <a:t>spielst</a:t>
            </a:r>
            <a:r>
              <a:rPr lang="cs-CZ" sz="3600" b="1" dirty="0" smtClean="0"/>
              <a:t>    ?</a:t>
            </a:r>
          </a:p>
          <a:p>
            <a:r>
              <a:rPr lang="cs-CZ" sz="3600" b="1" dirty="0" err="1" smtClean="0"/>
              <a:t>Tag</a:t>
            </a:r>
            <a:r>
              <a:rPr lang="cs-CZ" sz="3600" b="1" dirty="0" smtClean="0"/>
              <a:t>    </a:t>
            </a:r>
            <a:r>
              <a:rPr lang="cs-CZ" sz="3600" b="1" dirty="0" err="1" smtClean="0"/>
              <a:t>heute</a:t>
            </a:r>
            <a:r>
              <a:rPr lang="cs-CZ" sz="3600" b="1" dirty="0" smtClean="0"/>
              <a:t>    </a:t>
            </a:r>
            <a:r>
              <a:rPr lang="cs-CZ" sz="3600" b="1" dirty="0" err="1" smtClean="0"/>
              <a:t>ist</a:t>
            </a:r>
            <a:r>
              <a:rPr lang="cs-CZ" sz="3600" b="1" dirty="0" smtClean="0"/>
              <a:t>    </a:t>
            </a:r>
            <a:r>
              <a:rPr lang="cs-CZ" sz="3600" b="1" dirty="0" err="1" smtClean="0"/>
              <a:t>welcher</a:t>
            </a:r>
            <a:r>
              <a:rPr lang="cs-CZ" sz="3600" b="1" dirty="0" smtClean="0"/>
              <a:t>  ?</a:t>
            </a:r>
          </a:p>
          <a:p>
            <a:r>
              <a:rPr lang="cs-CZ" sz="3600" b="1" dirty="0" err="1"/>
              <a:t>h</a:t>
            </a:r>
            <a:r>
              <a:rPr lang="cs-CZ" sz="3600" b="1" dirty="0" err="1" smtClean="0"/>
              <a:t>eißt</a:t>
            </a:r>
            <a:r>
              <a:rPr lang="cs-CZ" sz="3600" b="1" dirty="0" smtClean="0"/>
              <a:t> 	</a:t>
            </a:r>
            <a:r>
              <a:rPr lang="cs-CZ" sz="3600" b="1" dirty="0" err="1" smtClean="0"/>
              <a:t>deine</a:t>
            </a:r>
            <a:r>
              <a:rPr lang="cs-CZ" sz="3600" b="1" dirty="0" smtClean="0"/>
              <a:t>	</a:t>
            </a:r>
            <a:r>
              <a:rPr lang="cs-CZ" sz="3600" b="1" dirty="0" err="1" smtClean="0"/>
              <a:t>wie</a:t>
            </a:r>
            <a:r>
              <a:rPr lang="cs-CZ" sz="3600" b="1" dirty="0" smtClean="0"/>
              <a:t>  </a:t>
            </a:r>
            <a:r>
              <a:rPr lang="cs-CZ" sz="3600" b="1" dirty="0" err="1" smtClean="0"/>
              <a:t>Deutschlehrerin</a:t>
            </a:r>
            <a:r>
              <a:rPr lang="cs-CZ" sz="3600" b="1" dirty="0" smtClean="0"/>
              <a:t>   ?</a:t>
            </a:r>
          </a:p>
          <a:p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01404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Hast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 </a:t>
            </a:r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richtig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Wo</a:t>
            </a:r>
            <a:r>
              <a:rPr lang="cs-CZ" sz="3600" dirty="0" smtClean="0"/>
              <a:t> </a:t>
            </a:r>
            <a:r>
              <a:rPr lang="cs-CZ" sz="3600" dirty="0" err="1" smtClean="0"/>
              <a:t>wohnst</a:t>
            </a:r>
            <a:r>
              <a:rPr lang="cs-CZ" sz="3600" dirty="0" smtClean="0"/>
              <a:t> </a:t>
            </a:r>
            <a:r>
              <a:rPr lang="cs-CZ" sz="3600" dirty="0" err="1" smtClean="0"/>
              <a:t>du</a:t>
            </a:r>
            <a:r>
              <a:rPr lang="cs-CZ" sz="3600" dirty="0" smtClean="0"/>
              <a:t>?</a:t>
            </a:r>
          </a:p>
          <a:p>
            <a:r>
              <a:rPr lang="cs-CZ" sz="3600" dirty="0" err="1" smtClean="0"/>
              <a:t>Ich</a:t>
            </a:r>
            <a:r>
              <a:rPr lang="cs-CZ" sz="3600" dirty="0" smtClean="0"/>
              <a:t> </a:t>
            </a:r>
            <a:r>
              <a:rPr lang="cs-CZ" sz="3600" dirty="0" err="1" smtClean="0"/>
              <a:t>wohne</a:t>
            </a:r>
            <a:r>
              <a:rPr lang="cs-CZ" sz="3600" dirty="0" smtClean="0"/>
              <a:t> in Prag. </a:t>
            </a:r>
          </a:p>
          <a:p>
            <a:r>
              <a:rPr lang="cs-CZ" sz="3600" dirty="0" err="1" smtClean="0"/>
              <a:t>Spielst</a:t>
            </a:r>
            <a:r>
              <a:rPr lang="cs-CZ" sz="3600" dirty="0" smtClean="0"/>
              <a:t> </a:t>
            </a:r>
            <a:r>
              <a:rPr lang="cs-CZ" sz="3600" dirty="0" err="1" smtClean="0"/>
              <a:t>du</a:t>
            </a:r>
            <a:r>
              <a:rPr lang="cs-CZ" sz="3600" dirty="0" smtClean="0"/>
              <a:t> </a:t>
            </a:r>
            <a:r>
              <a:rPr lang="cs-CZ" sz="3600" dirty="0" err="1" smtClean="0"/>
              <a:t>gern</a:t>
            </a:r>
            <a:r>
              <a:rPr lang="cs-CZ" sz="3600" dirty="0" smtClean="0"/>
              <a:t> </a:t>
            </a:r>
            <a:r>
              <a:rPr lang="cs-CZ" sz="3600" dirty="0" err="1" smtClean="0"/>
              <a:t>Fußball</a:t>
            </a:r>
            <a:r>
              <a:rPr lang="cs-CZ" sz="3600" dirty="0" smtClean="0"/>
              <a:t>?</a:t>
            </a:r>
          </a:p>
          <a:p>
            <a:r>
              <a:rPr lang="cs-CZ" sz="3600" dirty="0" err="1" smtClean="0"/>
              <a:t>Welcher</a:t>
            </a:r>
            <a:r>
              <a:rPr lang="cs-CZ" sz="3600" dirty="0" smtClean="0"/>
              <a:t> </a:t>
            </a:r>
            <a:r>
              <a:rPr lang="cs-CZ" sz="3600" dirty="0" err="1" smtClean="0"/>
              <a:t>Tag</a:t>
            </a:r>
            <a:r>
              <a:rPr lang="cs-CZ" sz="3600" dirty="0" smtClean="0"/>
              <a:t> </a:t>
            </a:r>
            <a:r>
              <a:rPr lang="cs-CZ" sz="3600" dirty="0" err="1" smtClean="0"/>
              <a:t>ist</a:t>
            </a:r>
            <a:r>
              <a:rPr lang="cs-CZ" sz="3600" dirty="0" smtClean="0"/>
              <a:t> </a:t>
            </a:r>
            <a:r>
              <a:rPr lang="cs-CZ" sz="3600" dirty="0" err="1" smtClean="0"/>
              <a:t>heute</a:t>
            </a:r>
            <a:r>
              <a:rPr lang="cs-CZ" sz="3600" dirty="0" smtClean="0"/>
              <a:t>?</a:t>
            </a:r>
          </a:p>
          <a:p>
            <a:r>
              <a:rPr lang="cs-CZ" sz="3600" dirty="0" err="1" smtClean="0"/>
              <a:t>Wie</a:t>
            </a:r>
            <a:r>
              <a:rPr lang="cs-CZ" sz="3600" dirty="0" smtClean="0"/>
              <a:t> </a:t>
            </a:r>
            <a:r>
              <a:rPr lang="cs-CZ" sz="3600" dirty="0" err="1" smtClean="0"/>
              <a:t>heißt</a:t>
            </a:r>
            <a:r>
              <a:rPr lang="cs-CZ" sz="3600" dirty="0" smtClean="0"/>
              <a:t> </a:t>
            </a:r>
            <a:r>
              <a:rPr lang="cs-CZ" sz="3600" dirty="0" err="1" smtClean="0"/>
              <a:t>deine</a:t>
            </a:r>
            <a:r>
              <a:rPr lang="cs-CZ" sz="3600" dirty="0" smtClean="0"/>
              <a:t> </a:t>
            </a:r>
            <a:r>
              <a:rPr lang="cs-CZ" sz="3600" dirty="0" err="1" smtClean="0"/>
              <a:t>Deutschlehrerin</a:t>
            </a:r>
            <a:r>
              <a:rPr lang="cs-CZ" sz="3600" dirty="0" smtClean="0"/>
              <a:t>?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671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Formular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b="1" dirty="0" smtClean="0"/>
          </a:p>
          <a:p>
            <a:endParaRPr lang="cs-CZ" sz="28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401782"/>
              </p:ext>
            </p:extLst>
          </p:nvPr>
        </p:nvGraphicFramePr>
        <p:xfrm>
          <a:off x="395536" y="2132856"/>
          <a:ext cx="7992888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  <a:gridCol w="4896544"/>
              </a:tblGrid>
              <a:tr h="13904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Formular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Vorname</a:t>
                      </a:r>
                      <a:r>
                        <a:rPr lang="cs-CZ" sz="2800" dirty="0" smtClean="0"/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Familienname</a:t>
                      </a:r>
                      <a:r>
                        <a:rPr lang="cs-CZ" sz="2800" dirty="0" smtClean="0"/>
                        <a:t>: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Straße</a:t>
                      </a:r>
                      <a:r>
                        <a:rPr lang="cs-CZ" sz="2800" dirty="0" smtClean="0"/>
                        <a:t>: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Ort: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PLZ: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E-Mail</a:t>
                      </a:r>
                      <a:r>
                        <a:rPr lang="cs-CZ" sz="2800" baseline="0" dirty="0" smtClean="0"/>
                        <a:t> – </a:t>
                      </a:r>
                      <a:r>
                        <a:rPr lang="cs-CZ" sz="2800" baseline="0" dirty="0" err="1" smtClean="0"/>
                        <a:t>Adresse</a:t>
                      </a:r>
                      <a:r>
                        <a:rPr lang="cs-CZ" sz="2800" baseline="0" dirty="0" smtClean="0"/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Handynummer</a:t>
                      </a:r>
                      <a:r>
                        <a:rPr lang="cs-CZ" sz="2800" dirty="0" smtClean="0"/>
                        <a:t>: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94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W-</a:t>
            </a:r>
            <a:r>
              <a:rPr lang="cs-CZ" b="1" dirty="0" err="1" smtClean="0"/>
              <a:t>fragen</a:t>
            </a:r>
            <a:r>
              <a:rPr lang="cs-CZ" dirty="0" smtClean="0"/>
              <a:t> (</a:t>
            </a:r>
            <a:r>
              <a:rPr lang="cs-CZ" dirty="0" err="1" smtClean="0"/>
              <a:t>wiederholung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/>
              <a:t>Wie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heißt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du</a:t>
            </a:r>
            <a:r>
              <a:rPr lang="cs-CZ" sz="3600" b="1" dirty="0" smtClean="0"/>
              <a:t>?</a:t>
            </a:r>
          </a:p>
          <a:p>
            <a:r>
              <a:rPr lang="cs-CZ" sz="3600" b="1" dirty="0" err="1" smtClean="0"/>
              <a:t>Wo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wohnst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du</a:t>
            </a:r>
            <a:r>
              <a:rPr lang="cs-CZ" sz="3600" b="1" dirty="0" smtClean="0"/>
              <a:t>?</a:t>
            </a:r>
          </a:p>
          <a:p>
            <a:r>
              <a:rPr lang="de-DE" sz="3600" b="1" dirty="0" smtClean="0"/>
              <a:t>Wie ist deine Lieblingsfarbe?</a:t>
            </a:r>
            <a:endParaRPr lang="cs-CZ" sz="3600" b="1" dirty="0" smtClean="0"/>
          </a:p>
          <a:p>
            <a:r>
              <a:rPr lang="cs-CZ" sz="3600" b="1" dirty="0" err="1" smtClean="0"/>
              <a:t>Welcher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Tag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heute</a:t>
            </a:r>
            <a:r>
              <a:rPr lang="cs-CZ" sz="3600" b="1" dirty="0" smtClean="0"/>
              <a:t>?</a:t>
            </a:r>
          </a:p>
          <a:p>
            <a:r>
              <a:rPr lang="cs-CZ" sz="3600" b="1" dirty="0" err="1" smtClean="0"/>
              <a:t>Was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magst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du</a:t>
            </a:r>
            <a:r>
              <a:rPr lang="cs-CZ" sz="3600" b="1" dirty="0" smtClean="0"/>
              <a:t>?</a:t>
            </a:r>
          </a:p>
          <a:p>
            <a:r>
              <a:rPr lang="cs-CZ" sz="3600" b="1" dirty="0" err="1" smtClean="0"/>
              <a:t>Was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machst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du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gern</a:t>
            </a:r>
            <a:r>
              <a:rPr lang="cs-CZ" sz="3600" b="1" dirty="0" smtClean="0"/>
              <a:t>?</a:t>
            </a:r>
            <a:endParaRPr lang="de-DE" sz="3600" b="1" dirty="0"/>
          </a:p>
        </p:txBody>
      </p:sp>
    </p:spTree>
    <p:extLst>
      <p:ext uri="{BB962C8B-B14F-4D97-AF65-F5344CB8AC3E}">
        <p14:creationId xmlns:p14="http://schemas.microsoft.com/office/powerpoint/2010/main" val="360995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Welche</a:t>
            </a:r>
            <a:r>
              <a:rPr lang="cs-CZ" b="1" dirty="0" smtClean="0"/>
              <a:t> </a:t>
            </a:r>
            <a:r>
              <a:rPr lang="cs-CZ" b="1" dirty="0" err="1" smtClean="0"/>
              <a:t>frage</a:t>
            </a:r>
            <a:r>
              <a:rPr lang="cs-CZ" b="1" dirty="0" smtClean="0"/>
              <a:t> </a:t>
            </a:r>
            <a:r>
              <a:rPr lang="cs-CZ" b="1" dirty="0" err="1" smtClean="0"/>
              <a:t>passt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Online </a:t>
            </a:r>
            <a:r>
              <a:rPr lang="cs-CZ" sz="2800" dirty="0" err="1" smtClean="0"/>
              <a:t>Übung</a:t>
            </a:r>
            <a:r>
              <a:rPr lang="cs-CZ" sz="2800" dirty="0" smtClean="0">
                <a:hlinkClick r:id="rId2"/>
              </a:rPr>
              <a:t>: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 err="1" smtClean="0"/>
              <a:t>Sich</a:t>
            </a:r>
            <a:r>
              <a:rPr lang="cs-CZ" sz="2800" dirty="0" smtClean="0"/>
              <a:t> </a:t>
            </a:r>
            <a:r>
              <a:rPr lang="cs-CZ" sz="2800" dirty="0" err="1" smtClean="0"/>
              <a:t>vorstellen</a:t>
            </a:r>
            <a:endParaRPr lang="cs-CZ" sz="2800" dirty="0"/>
          </a:p>
        </p:txBody>
      </p:sp>
      <p:pic>
        <p:nvPicPr>
          <p:cNvPr id="2050" name="Picture 2" descr="C:\Users\Maruška\AppData\Local\Microsoft\Windows\Temporary Internet Files\Content.IE5\5WHM8U7Z\MP9004465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01008"/>
            <a:ext cx="1983526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uška\AppData\Local\Microsoft\Windows\Temporary Internet Files\Content.IE5\ZBBLK2U5\MC9004298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852" y="3413022"/>
            <a:ext cx="1224136" cy="111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kosené hrany 3">
            <a:hlinkClick r:id="rId2"/>
          </p:cNvPr>
          <p:cNvSpPr/>
          <p:nvPr/>
        </p:nvSpPr>
        <p:spPr>
          <a:xfrm>
            <a:off x="3331808" y="2348880"/>
            <a:ext cx="792088" cy="85305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08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60672" cy="1039427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068960"/>
            <a:ext cx="8229600" cy="2828528"/>
          </a:xfrm>
        </p:spPr>
        <p:txBody>
          <a:bodyPr/>
          <a:lstStyle/>
          <a:p>
            <a:r>
              <a:rPr lang="cs-CZ" dirty="0"/>
              <a:t>FIŠAROVÁ, Olga; ZBRANKOVÁ, Milena. </a:t>
            </a:r>
            <a:r>
              <a:rPr lang="cs-CZ" i="1" dirty="0" err="1"/>
              <a:t>Deutsch</a:t>
            </a:r>
            <a:r>
              <a:rPr lang="cs-CZ" i="1" dirty="0"/>
              <a:t> </a:t>
            </a:r>
            <a:r>
              <a:rPr lang="cs-CZ" i="1" dirty="0" err="1"/>
              <a:t>mit</a:t>
            </a:r>
            <a:r>
              <a:rPr lang="cs-CZ" i="1" dirty="0"/>
              <a:t> Max, díl 1</a:t>
            </a:r>
            <a:r>
              <a:rPr lang="cs-CZ" dirty="0"/>
              <a:t>. Plzeň: Fraus, 2006, ISBN 80-7238-531-3.</a:t>
            </a:r>
          </a:p>
          <a:p>
            <a:r>
              <a:rPr lang="cs-CZ" dirty="0"/>
              <a:t>Pracovní list – </a:t>
            </a:r>
            <a:r>
              <a:rPr lang="cs-CZ" dirty="0" err="1"/>
              <a:t>Deutsch</a:t>
            </a:r>
            <a:r>
              <a:rPr lang="cs-CZ" dirty="0"/>
              <a:t> </a:t>
            </a:r>
            <a:r>
              <a:rPr lang="cs-CZ" dirty="0" err="1"/>
              <a:t>mit</a:t>
            </a:r>
            <a:r>
              <a:rPr lang="cs-CZ" dirty="0"/>
              <a:t> Max – </a:t>
            </a:r>
            <a:r>
              <a:rPr lang="cs-CZ" dirty="0" err="1"/>
              <a:t>Lektion</a:t>
            </a:r>
            <a:r>
              <a:rPr lang="cs-CZ" dirty="0"/>
              <a:t> 1</a:t>
            </a:r>
          </a:p>
          <a:p>
            <a:r>
              <a:rPr lang="cs-CZ" dirty="0"/>
              <a:t>Obrázky: MS Office – klipart</a:t>
            </a:r>
          </a:p>
          <a:p>
            <a:r>
              <a:rPr lang="cs-CZ" dirty="0"/>
              <a:t>Vlastní zdroje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719" y="256654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64631" y="323884"/>
            <a:ext cx="885202" cy="1351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956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145</TotalTime>
  <Words>221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Lékárna</vt:lpstr>
      <vt:lpstr>Deutsch mit max lektion  1</vt:lpstr>
      <vt:lpstr>Prezentace aplikace PowerPoint</vt:lpstr>
      <vt:lpstr>Verbinde die vokabeln</vt:lpstr>
      <vt:lpstr>Ordne die sätze:</vt:lpstr>
      <vt:lpstr>Hast du das richtig?</vt:lpstr>
      <vt:lpstr>Formular</vt:lpstr>
      <vt:lpstr>W-fragen (wiederholung)</vt:lpstr>
      <vt:lpstr>Welche frage passt?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Deutsch mit max lektion  1</dc:title>
  <dc:creator>Maruška</dc:creator>
  <cp:lastModifiedBy>Maruška</cp:lastModifiedBy>
  <cp:revision>11</cp:revision>
  <dcterms:created xsi:type="dcterms:W3CDTF">2013-01-31T20:36:24Z</dcterms:created>
  <dcterms:modified xsi:type="dcterms:W3CDTF">2013-04-04T15:25:30Z</dcterms:modified>
</cp:coreProperties>
</file>