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70" r:id="rId10"/>
    <p:sldId id="268" r:id="rId11"/>
    <p:sldId id="266" r:id="rId12"/>
    <p:sldId id="267" r:id="rId13"/>
    <p:sldId id="263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CD4C-7D16-41DA-918B-18F5A07148A2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A989F-B001-4CBD-B95C-6C0F6FCA319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CD4C-7D16-41DA-918B-18F5A07148A2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A989F-B001-4CBD-B95C-6C0F6FCA3197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CD4C-7D16-41DA-918B-18F5A07148A2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A989F-B001-4CBD-B95C-6C0F6FCA319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CD4C-7D16-41DA-918B-18F5A07148A2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A989F-B001-4CBD-B95C-6C0F6FCA319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CD4C-7D16-41DA-918B-18F5A07148A2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A989F-B001-4CBD-B95C-6C0F6FCA319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CD4C-7D16-41DA-918B-18F5A07148A2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A989F-B001-4CBD-B95C-6C0F6FCA319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CD4C-7D16-41DA-918B-18F5A07148A2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A989F-B001-4CBD-B95C-6C0F6FCA319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CD4C-7D16-41DA-918B-18F5A07148A2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A989F-B001-4CBD-B95C-6C0F6FCA3197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CD4C-7D16-41DA-918B-18F5A07148A2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A989F-B001-4CBD-B95C-6C0F6FCA3197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CD4C-7D16-41DA-918B-18F5A07148A2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A989F-B001-4CBD-B95C-6C0F6FCA319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CD4C-7D16-41DA-918B-18F5A07148A2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A989F-B001-4CBD-B95C-6C0F6FCA3197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79CECD4C-7D16-41DA-918B-18F5A07148A2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E9A989F-B001-4CBD-B95C-6C0F6FCA3197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10.wmf"/><Relationship Id="rId7" Type="http://schemas.openxmlformats.org/officeDocument/2006/relationships/image" Target="../media/image1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png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4" Type="http://schemas.openxmlformats.org/officeDocument/2006/relationships/image" Target="../media/image19.wmf"/><Relationship Id="rId9" Type="http://schemas.openxmlformats.org/officeDocument/2006/relationships/image" Target="../media/image24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hueber.de/shared/uebungen/ideen/fset.php?Volume=2&amp;Lection=3&amp;Exercise=2&amp;SubExercise=1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28.wmf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27.pn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29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wmf"/><Relationship Id="rId4" Type="http://schemas.openxmlformats.org/officeDocument/2006/relationships/image" Target="../media/image30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wmf"/><Relationship Id="rId5" Type="http://schemas.openxmlformats.org/officeDocument/2006/relationships/image" Target="../media/image33.jpeg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Detusch</a:t>
            </a:r>
            <a:r>
              <a:rPr lang="cs-CZ" dirty="0" smtClean="0"/>
              <a:t> </a:t>
            </a:r>
            <a:r>
              <a:rPr lang="cs-CZ" dirty="0" err="1" smtClean="0"/>
              <a:t>mit</a:t>
            </a:r>
            <a:r>
              <a:rPr lang="cs-CZ" dirty="0" smtClean="0"/>
              <a:t> Max</a:t>
            </a:r>
            <a:br>
              <a:rPr lang="cs-CZ" dirty="0" smtClean="0"/>
            </a:br>
            <a:r>
              <a:rPr lang="cs-CZ" dirty="0" err="1" smtClean="0"/>
              <a:t>Lektion</a:t>
            </a:r>
            <a:r>
              <a:rPr lang="cs-CZ" dirty="0" smtClean="0"/>
              <a:t> 2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9760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7520" y="338647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Paja\Documents\Paja\Škola\logo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2738" y="361374"/>
            <a:ext cx="885202" cy="1485900"/>
          </a:xfrm>
          <a:prstGeom prst="rect">
            <a:avLst/>
          </a:prstGeom>
          <a:noFill/>
        </p:spPr>
      </p:pic>
      <p:graphicFrame>
        <p:nvGraphicFramePr>
          <p:cNvPr id="7" name="Group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51816655"/>
              </p:ext>
            </p:extLst>
          </p:nvPr>
        </p:nvGraphicFramePr>
        <p:xfrm>
          <a:off x="899592" y="2204864"/>
          <a:ext cx="7470799" cy="4556842"/>
        </p:xfrm>
        <a:graphic>
          <a:graphicData uri="http://schemas.openxmlformats.org/drawingml/2006/table">
            <a:tbl>
              <a:tblPr/>
              <a:tblGrid>
                <a:gridCol w="2683915"/>
                <a:gridCol w="4786884"/>
              </a:tblGrid>
              <a:tr h="357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ZŠ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okres Kladno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Adresa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Komenského 305,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40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CZ.1.07/1.4.00/21.3655, Moderní škola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6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materiálu v sadě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  VY_32_INOVACE_07_01_3</a:t>
                      </a:r>
                      <a:endParaRPr kumimoji="0" lang="cs-CZ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Německý jazyk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(název prezentace)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Deutsch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mit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Max –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Lektion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2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Marie Provazníková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78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popis (anotace)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Tento materiál je určen žákům 2. stupně, slouží k interaktivní výuce. Žáci spojují jednotlivá slovíčka, tvoří věty podle obrázků. Kliknutím na tlačítko se dostanou do online prostředí, kde mají zpětnou vazbu – procvičení daného učiva. Poté mají žáci za úkol najít správné řešení dle popisu. Při nesprávném řešení se objeví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smajlík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se značkou „stop“, při správném řešení se objeví usměvavý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smajlík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.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Součástí prezentace je pracovní list.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5484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b="1" dirty="0" err="1" smtClean="0"/>
              <a:t>groß</a:t>
            </a:r>
            <a:r>
              <a:rPr lang="cs-CZ" sz="3600" b="1" dirty="0" smtClean="0"/>
              <a:t> 				</a:t>
            </a:r>
            <a:r>
              <a:rPr lang="cs-CZ" sz="3600" b="1" dirty="0" err="1" smtClean="0"/>
              <a:t>dünn</a:t>
            </a:r>
            <a:endParaRPr lang="cs-CZ" sz="3600" b="1" dirty="0" smtClean="0"/>
          </a:p>
          <a:p>
            <a:r>
              <a:rPr lang="cs-CZ" sz="3600" b="1" dirty="0" err="1"/>
              <a:t>j</a:t>
            </a:r>
            <a:r>
              <a:rPr lang="cs-CZ" sz="3600" b="1" dirty="0" err="1" smtClean="0"/>
              <a:t>ung</a:t>
            </a:r>
            <a:r>
              <a:rPr lang="cs-CZ" sz="3600" b="1" dirty="0" smtClean="0"/>
              <a:t>				</a:t>
            </a:r>
            <a:r>
              <a:rPr lang="cs-CZ" sz="3600" b="1" dirty="0" err="1" smtClean="0"/>
              <a:t>langsam</a:t>
            </a:r>
            <a:endParaRPr lang="cs-CZ" sz="3600" b="1" dirty="0" smtClean="0"/>
          </a:p>
          <a:p>
            <a:r>
              <a:rPr lang="cs-CZ" sz="3600" b="1" dirty="0" err="1" smtClean="0"/>
              <a:t>frech</a:t>
            </a:r>
            <a:r>
              <a:rPr lang="cs-CZ" sz="3600" b="1" dirty="0" smtClean="0"/>
              <a:t> 				alt</a:t>
            </a:r>
          </a:p>
          <a:p>
            <a:r>
              <a:rPr lang="cs-CZ" sz="3600" b="1" dirty="0" err="1"/>
              <a:t>s</a:t>
            </a:r>
            <a:r>
              <a:rPr lang="cs-CZ" sz="3600" b="1" dirty="0" err="1" smtClean="0"/>
              <a:t>chnell</a:t>
            </a:r>
            <a:r>
              <a:rPr lang="cs-CZ" sz="3600" b="1" dirty="0" smtClean="0"/>
              <a:t>				</a:t>
            </a:r>
            <a:r>
              <a:rPr lang="cs-CZ" sz="3600" b="1" dirty="0" err="1" smtClean="0"/>
              <a:t>klein</a:t>
            </a:r>
            <a:endParaRPr lang="cs-CZ" sz="3600" b="1" dirty="0" smtClean="0"/>
          </a:p>
          <a:p>
            <a:r>
              <a:rPr lang="cs-CZ" sz="3600" b="1" dirty="0" err="1"/>
              <a:t>d</a:t>
            </a:r>
            <a:r>
              <a:rPr lang="cs-CZ" sz="3600" b="1" dirty="0" err="1" smtClean="0"/>
              <a:t>ick</a:t>
            </a:r>
            <a:r>
              <a:rPr lang="cs-CZ" sz="3600" b="1" dirty="0" smtClean="0"/>
              <a:t>				</a:t>
            </a:r>
            <a:r>
              <a:rPr lang="cs-CZ" sz="3600" b="1" dirty="0" err="1" smtClean="0"/>
              <a:t>nett</a:t>
            </a:r>
            <a:endParaRPr lang="cs-CZ" sz="3600" b="1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Finde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Gegenteile</a:t>
            </a: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2339752" y="3068960"/>
            <a:ext cx="3168352" cy="18722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2195736" y="3717032"/>
            <a:ext cx="3312368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339752" y="4437112"/>
            <a:ext cx="3168352" cy="12241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2771800" y="3717032"/>
            <a:ext cx="2736304" cy="13321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V="1">
            <a:off x="2051720" y="3068960"/>
            <a:ext cx="3456384" cy="25922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5568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194560" lvl="7" indent="0">
              <a:buNone/>
            </a:pPr>
            <a:r>
              <a:rPr lang="cs-CZ" sz="2400" dirty="0" smtClean="0"/>
              <a:t>	</a:t>
            </a:r>
            <a:r>
              <a:rPr lang="cs-CZ" sz="4800" b="1" dirty="0" smtClean="0"/>
              <a:t> ICH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Meine</a:t>
            </a:r>
            <a:r>
              <a:rPr lang="cs-CZ" dirty="0" smtClean="0"/>
              <a:t> </a:t>
            </a:r>
            <a:r>
              <a:rPr lang="cs-CZ" dirty="0" err="1" smtClean="0"/>
              <a:t>Familie</a:t>
            </a:r>
            <a:endParaRPr lang="cs-CZ" dirty="0"/>
          </a:p>
        </p:txBody>
      </p:sp>
      <p:pic>
        <p:nvPicPr>
          <p:cNvPr id="1027" name="Picture 3" descr="C:\Users\Maruška\AppData\Local\Microsoft\Windows\Temporary Internet Files\Content.IE5\5WHM8U7Z\MP90044656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13546"/>
            <a:ext cx="1758251" cy="22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aruška\AppData\Local\Microsoft\Windows\Temporary Internet Files\Content.IE5\L9D3MQF3\MM900309776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890" y="3926962"/>
            <a:ext cx="2386558" cy="2386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Maruška\AppData\Local\Microsoft\Windows\Temporary Internet Files\Content.IE5\L9D3MQF3\MC90033808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57" y="4086976"/>
            <a:ext cx="1703101" cy="2343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Maruška\AppData\Local\Microsoft\Windows\Temporary Internet Files\Content.IE5\TNS2R17D\MC90018309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0044" y="1607425"/>
            <a:ext cx="2524404" cy="2182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Maruška\AppData\Local\Microsoft\Windows\Temporary Internet Files\Content.IE5\5WHM8U7Z\MP90044657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1460" y="3501008"/>
            <a:ext cx="2462713" cy="1901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4"/>
          <p:cNvCxnSpPr>
            <a:stCxn id="1031" idx="0"/>
          </p:cNvCxnSpPr>
          <p:nvPr/>
        </p:nvCxnSpPr>
        <p:spPr>
          <a:xfrm flipH="1" flipV="1">
            <a:off x="2441819" y="2924944"/>
            <a:ext cx="1930998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 flipH="1" flipV="1">
            <a:off x="1420782" y="2060848"/>
            <a:ext cx="3441355" cy="16561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V="1">
            <a:off x="5004048" y="2060848"/>
            <a:ext cx="1213842" cy="14401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H="1">
            <a:off x="1562693" y="4086976"/>
            <a:ext cx="1578767" cy="134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>
            <a:stCxn id="1031" idx="1"/>
          </p:cNvCxnSpPr>
          <p:nvPr/>
        </p:nvCxnSpPr>
        <p:spPr>
          <a:xfrm flipH="1">
            <a:off x="1895158" y="4451889"/>
            <a:ext cx="1246302" cy="6683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V="1">
            <a:off x="5610969" y="4451889"/>
            <a:ext cx="2057375" cy="3341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V="1">
            <a:off x="5604173" y="3501008"/>
            <a:ext cx="2640235" cy="653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5292080" y="5402770"/>
            <a:ext cx="1632210" cy="1864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bdélník 19"/>
          <p:cNvSpPr/>
          <p:nvPr/>
        </p:nvSpPr>
        <p:spPr>
          <a:xfrm>
            <a:off x="1069464" y="5851855"/>
            <a:ext cx="717494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Und</a:t>
            </a:r>
            <a:r>
              <a:rPr lang="cs-CZ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54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wer</a:t>
            </a:r>
            <a:r>
              <a:rPr lang="cs-CZ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54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ist</a:t>
            </a:r>
            <a:r>
              <a:rPr lang="cs-CZ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54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noch</a:t>
            </a:r>
            <a:r>
              <a:rPr lang="cs-CZ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54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hier</a:t>
            </a:r>
            <a:r>
              <a:rPr lang="cs-CZ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  <a:endParaRPr lang="cs-CZ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22239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988840"/>
            <a:ext cx="7444349" cy="4137323"/>
          </a:xfrm>
        </p:spPr>
        <p:txBody>
          <a:bodyPr>
            <a:normAutofit/>
          </a:bodyPr>
          <a:lstStyle/>
          <a:p>
            <a:r>
              <a:rPr lang="cs-CZ" sz="3600" dirty="0" smtClean="0"/>
              <a:t>Die </a:t>
            </a:r>
            <a:r>
              <a:rPr lang="cs-CZ" sz="3600" dirty="0" err="1" smtClean="0"/>
              <a:t>Sonne</a:t>
            </a:r>
            <a:r>
              <a:rPr lang="cs-CZ" sz="3600" dirty="0" smtClean="0"/>
              <a:t> </a:t>
            </a:r>
            <a:r>
              <a:rPr lang="cs-CZ" sz="3600" dirty="0" err="1" smtClean="0"/>
              <a:t>ist</a:t>
            </a:r>
            <a:r>
              <a:rPr lang="cs-CZ" sz="3600" dirty="0" smtClean="0"/>
              <a:t> </a:t>
            </a:r>
            <a:r>
              <a:rPr lang="cs-CZ" sz="3600" dirty="0" err="1" smtClean="0"/>
              <a:t>blau</a:t>
            </a:r>
            <a:r>
              <a:rPr lang="cs-CZ" sz="3600" dirty="0" smtClean="0"/>
              <a:t>.</a:t>
            </a:r>
          </a:p>
          <a:p>
            <a:r>
              <a:rPr lang="cs-CZ" sz="3600" dirty="0" err="1" smtClean="0"/>
              <a:t>Das</a:t>
            </a:r>
            <a:r>
              <a:rPr lang="cs-CZ" sz="3600" dirty="0" smtClean="0"/>
              <a:t> </a:t>
            </a:r>
            <a:r>
              <a:rPr lang="cs-CZ" sz="3600" dirty="0" err="1" smtClean="0"/>
              <a:t>Haus</a:t>
            </a:r>
            <a:r>
              <a:rPr lang="cs-CZ" sz="3600" dirty="0" smtClean="0"/>
              <a:t> </a:t>
            </a:r>
            <a:r>
              <a:rPr lang="cs-CZ" sz="3600" dirty="0" err="1" smtClean="0"/>
              <a:t>ist</a:t>
            </a:r>
            <a:r>
              <a:rPr lang="cs-CZ" sz="3600" dirty="0" smtClean="0"/>
              <a:t> </a:t>
            </a:r>
            <a:r>
              <a:rPr lang="cs-CZ" sz="3600" dirty="0" err="1" smtClean="0"/>
              <a:t>groß</a:t>
            </a:r>
            <a:r>
              <a:rPr lang="cs-CZ" sz="3600" dirty="0" smtClean="0"/>
              <a:t>.</a:t>
            </a:r>
          </a:p>
          <a:p>
            <a:r>
              <a:rPr lang="cs-CZ" sz="3600" dirty="0" err="1" smtClean="0"/>
              <a:t>Das</a:t>
            </a:r>
            <a:r>
              <a:rPr lang="cs-CZ" sz="3600" dirty="0" smtClean="0"/>
              <a:t> </a:t>
            </a:r>
            <a:r>
              <a:rPr lang="cs-CZ" sz="3600" dirty="0" err="1" smtClean="0"/>
              <a:t>Mädchen</a:t>
            </a:r>
            <a:r>
              <a:rPr lang="cs-CZ" sz="3600" dirty="0" smtClean="0"/>
              <a:t> </a:t>
            </a:r>
            <a:r>
              <a:rPr lang="cs-CZ" sz="3600" dirty="0" err="1" smtClean="0"/>
              <a:t>ist</a:t>
            </a:r>
            <a:r>
              <a:rPr lang="cs-CZ" sz="3600" dirty="0" smtClean="0"/>
              <a:t> </a:t>
            </a:r>
            <a:r>
              <a:rPr lang="cs-CZ" sz="3600" dirty="0" err="1" smtClean="0"/>
              <a:t>klein</a:t>
            </a:r>
            <a:r>
              <a:rPr lang="cs-CZ" sz="3600" dirty="0" smtClean="0"/>
              <a:t> </a:t>
            </a:r>
            <a:r>
              <a:rPr lang="cs-CZ" sz="3600" dirty="0" err="1" smtClean="0"/>
              <a:t>und</a:t>
            </a:r>
            <a:r>
              <a:rPr lang="cs-CZ" sz="3600" dirty="0" smtClean="0"/>
              <a:t> </a:t>
            </a:r>
            <a:r>
              <a:rPr lang="cs-CZ" sz="3600" dirty="0" err="1" smtClean="0"/>
              <a:t>dick</a:t>
            </a:r>
            <a:r>
              <a:rPr lang="cs-CZ" sz="3600" dirty="0" smtClean="0"/>
              <a:t>.</a:t>
            </a:r>
          </a:p>
          <a:p>
            <a:r>
              <a:rPr lang="cs-CZ" sz="3600" dirty="0" err="1" smtClean="0"/>
              <a:t>Sie</a:t>
            </a:r>
            <a:r>
              <a:rPr lang="cs-CZ" sz="3600" dirty="0" smtClean="0"/>
              <a:t> </a:t>
            </a:r>
            <a:r>
              <a:rPr lang="cs-CZ" sz="3600" dirty="0" err="1" smtClean="0"/>
              <a:t>hat</a:t>
            </a:r>
            <a:r>
              <a:rPr lang="cs-CZ" sz="3600" dirty="0"/>
              <a:t> </a:t>
            </a:r>
            <a:r>
              <a:rPr lang="cs-CZ" sz="3600" dirty="0" smtClean="0"/>
              <a:t>braune </a:t>
            </a:r>
            <a:r>
              <a:rPr lang="cs-CZ" sz="3600" dirty="0" err="1" smtClean="0"/>
              <a:t>Haare</a:t>
            </a:r>
            <a:r>
              <a:rPr lang="cs-CZ" sz="3600" dirty="0" smtClean="0"/>
              <a:t>.</a:t>
            </a:r>
          </a:p>
          <a:p>
            <a:r>
              <a:rPr lang="cs-CZ" sz="3600" dirty="0" err="1" smtClean="0"/>
              <a:t>Das</a:t>
            </a:r>
            <a:r>
              <a:rPr lang="cs-CZ" sz="3600" dirty="0" smtClean="0"/>
              <a:t> </a:t>
            </a:r>
            <a:r>
              <a:rPr lang="cs-CZ" sz="3600" dirty="0" err="1" smtClean="0"/>
              <a:t>ist</a:t>
            </a:r>
            <a:r>
              <a:rPr lang="cs-CZ" sz="3600" dirty="0" smtClean="0"/>
              <a:t> </a:t>
            </a:r>
            <a:r>
              <a:rPr lang="cs-CZ" sz="3600" dirty="0" err="1" smtClean="0"/>
              <a:t>die</a:t>
            </a:r>
            <a:r>
              <a:rPr lang="cs-CZ" sz="3600" dirty="0" smtClean="0"/>
              <a:t> </a:t>
            </a:r>
            <a:r>
              <a:rPr lang="cs-CZ" sz="3600" dirty="0" err="1" smtClean="0"/>
              <a:t>Katze</a:t>
            </a:r>
            <a:r>
              <a:rPr lang="cs-CZ" sz="3600" dirty="0" smtClean="0"/>
              <a:t>.</a:t>
            </a:r>
          </a:p>
          <a:p>
            <a:r>
              <a:rPr lang="cs-CZ" sz="3600" dirty="0" smtClean="0"/>
              <a:t>Die </a:t>
            </a:r>
            <a:r>
              <a:rPr lang="cs-CZ" sz="3600" dirty="0" err="1" smtClean="0"/>
              <a:t>Katze</a:t>
            </a:r>
            <a:r>
              <a:rPr lang="cs-CZ" sz="3600" dirty="0" smtClean="0"/>
              <a:t> </a:t>
            </a:r>
            <a:r>
              <a:rPr lang="cs-CZ" sz="3600" dirty="0" err="1" smtClean="0"/>
              <a:t>ist</a:t>
            </a:r>
            <a:r>
              <a:rPr lang="cs-CZ" sz="3600" dirty="0" smtClean="0"/>
              <a:t> </a:t>
            </a:r>
            <a:r>
              <a:rPr lang="cs-CZ" sz="3600" dirty="0" err="1" smtClean="0"/>
              <a:t>dünn</a:t>
            </a:r>
            <a:r>
              <a:rPr lang="cs-CZ" sz="3600" dirty="0" smtClean="0"/>
              <a:t>.</a:t>
            </a:r>
          </a:p>
          <a:p>
            <a:endParaRPr lang="cs-CZ" sz="3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Sind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Sätze</a:t>
            </a:r>
            <a:r>
              <a:rPr lang="cs-CZ" dirty="0" smtClean="0"/>
              <a:t> </a:t>
            </a:r>
            <a:r>
              <a:rPr lang="cs-CZ" dirty="0" err="1" smtClean="0"/>
              <a:t>richtig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2050" name="Picture 2" descr="C:\Users\Maruška\AppData\Local\Microsoft\Windows\Temporary Internet Files\Content.IE5\ZBBLK2U5\MP9004465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484784"/>
            <a:ext cx="1535826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Maruška\AppData\Local\Microsoft\Windows\Temporary Internet Files\Content.IE5\L9D3MQF3\MC90003707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1" y="4221088"/>
            <a:ext cx="2457234" cy="2043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Maruška\AppData\Local\Microsoft\Windows\Temporary Internet Files\Content.IE5\TNS2R17D\MC900432537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4800" y="3528348"/>
            <a:ext cx="363543" cy="363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Maruška\AppData\Local\Microsoft\Windows\Temporary Internet Files\Content.IE5\TNS2R17D\MC900432537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856" y="2820411"/>
            <a:ext cx="282791" cy="282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Maruška\AppData\Local\Microsoft\Windows\Temporary Internet Files\Content.IE5\TNS2R17D\MC900432537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601" y="2094825"/>
            <a:ext cx="304207" cy="304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Maruška\AppData\Local\Microsoft\Windows\Temporary Internet Files\Content.IE5\TNS2R17D\MC900432537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601" y="5517232"/>
            <a:ext cx="368855" cy="36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Maruška\AppData\Local\Microsoft\Windows\Temporary Internet Files\Content.IE5\L9D3MQF3\MC900434665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8067" y="4108730"/>
            <a:ext cx="354744" cy="32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Maruška\AppData\Local\Microsoft\Windows\Temporary Internet Files\Content.IE5\L9D3MQF3\MC900434665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7708" y="4862837"/>
            <a:ext cx="412996" cy="380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Maruška\AppData\Local\Microsoft\Windows\Temporary Internet Files\Content.IE5\L9D3MQF3\MC900440405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393" y="2094825"/>
            <a:ext cx="1189077" cy="1189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5660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028938" y="2060848"/>
            <a:ext cx="7408333" cy="4137323"/>
          </a:xfrm>
        </p:spPr>
        <p:txBody>
          <a:bodyPr>
            <a:normAutofit/>
          </a:bodyPr>
          <a:lstStyle/>
          <a:p>
            <a:r>
              <a:rPr lang="cs-CZ" sz="2800" b="1" dirty="0" err="1" smtClean="0"/>
              <a:t>Schreib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mindestens</a:t>
            </a:r>
            <a:r>
              <a:rPr lang="cs-CZ" sz="2800" b="1" dirty="0" smtClean="0"/>
              <a:t> 5 </a:t>
            </a:r>
            <a:r>
              <a:rPr lang="cs-CZ" sz="2800" b="1" dirty="0" err="1" smtClean="0"/>
              <a:t>Sätze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zu</a:t>
            </a:r>
            <a:r>
              <a:rPr lang="cs-CZ" sz="2800" b="1" smtClean="0"/>
              <a:t> den </a:t>
            </a:r>
            <a:r>
              <a:rPr lang="cs-CZ" sz="2800" b="1" dirty="0" err="1" smtClean="0"/>
              <a:t>Bildern</a:t>
            </a:r>
            <a:r>
              <a:rPr lang="cs-CZ" sz="2800" b="1" dirty="0" smtClean="0"/>
              <a:t>: </a:t>
            </a:r>
            <a:r>
              <a:rPr lang="cs-CZ" sz="2800" b="1" dirty="0" err="1" smtClean="0"/>
              <a:t>zB</a:t>
            </a:r>
            <a:r>
              <a:rPr lang="cs-CZ" sz="2800" b="1" dirty="0" smtClean="0"/>
              <a:t>.: Mein </a:t>
            </a:r>
            <a:r>
              <a:rPr lang="cs-CZ" sz="2800" b="1" dirty="0" err="1" smtClean="0"/>
              <a:t>Computer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ist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schon</a:t>
            </a:r>
            <a:r>
              <a:rPr lang="cs-CZ" sz="2800" b="1" dirty="0" smtClean="0"/>
              <a:t> alt.</a:t>
            </a:r>
            <a:endParaRPr lang="cs-CZ" sz="2800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Schreib</a:t>
            </a:r>
            <a:r>
              <a:rPr lang="cs-CZ" dirty="0" smtClean="0"/>
              <a:t> </a:t>
            </a:r>
            <a:r>
              <a:rPr lang="cs-CZ" dirty="0" err="1" smtClean="0"/>
              <a:t>Sätze</a:t>
            </a:r>
            <a:r>
              <a:rPr lang="cs-CZ" dirty="0" smtClean="0"/>
              <a:t>!</a:t>
            </a:r>
            <a:endParaRPr lang="cs-CZ" dirty="0"/>
          </a:p>
        </p:txBody>
      </p:sp>
      <p:pic>
        <p:nvPicPr>
          <p:cNvPr id="3074" name="Picture 2" descr="C:\Users\Maruška\AppData\Local\Microsoft\Windows\Temporary Internet Files\Content.IE5\TNS2R17D\MC90001933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492896"/>
            <a:ext cx="1546052" cy="1302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Maruška\AppData\Local\Microsoft\Windows\Temporary Internet Files\Content.IE5\TNS2R17D\MP90044659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6687" y="4378831"/>
            <a:ext cx="1783854" cy="2310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Program Files\Microsoft Office\MEDIA\CAGCAT10\j0240719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196961"/>
            <a:ext cx="1518120" cy="2382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Maruška\AppData\Local\Microsoft\Windows\Temporary Internet Files\Content.IE5\ZBBLK2U5\MC90043199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588" y="476672"/>
            <a:ext cx="1345991" cy="1345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Maruška\AppData\Local\Microsoft\Windows\Temporary Internet Files\Content.IE5\TNS2R17D\MC90043199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195" y="476672"/>
            <a:ext cx="1345991" cy="1345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Maruška\AppData\Local\Microsoft\Windows\Temporary Internet Files\Content.IE5\L9D3MQF3\MC900441302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625" y="4392009"/>
            <a:ext cx="2091680" cy="2091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Maruška\AppData\Local\Microsoft\Windows\Temporary Internet Files\Content.IE5\5WHM8U7Z\MP900446587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421600"/>
            <a:ext cx="1717798" cy="2224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Maruška\AppData\Local\Microsoft\Windows\Temporary Internet Files\Content.IE5\TNS2R17D\MC90044041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1579" y="3330567"/>
            <a:ext cx="1827886" cy="1732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0931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Online </a:t>
            </a:r>
            <a:r>
              <a:rPr lang="cs-CZ" dirty="0" err="1" smtClean="0"/>
              <a:t>Übung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Finde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Gegenteil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1026" name="Picture 2" descr="C:\Users\Maruška\AppData\Local\Microsoft\Windows\Temporary Internet Files\Content.IE5\L9D3MQF3\MC90031172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183875"/>
            <a:ext cx="2219759" cy="1812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aruška\AppData\Local\Microsoft\Windows\Temporary Internet Files\Content.IE5\ZBBLK2U5\MC90003707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732" y="4365104"/>
            <a:ext cx="2232248" cy="1856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kosené hrany 3">
            <a:hlinkClick r:id="rId4"/>
          </p:cNvPr>
          <p:cNvSpPr/>
          <p:nvPr/>
        </p:nvSpPr>
        <p:spPr>
          <a:xfrm>
            <a:off x="3716401" y="3204150"/>
            <a:ext cx="1351158" cy="1151482"/>
          </a:xfrm>
          <a:prstGeom prst="bevel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2276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53651" y="2348880"/>
            <a:ext cx="7848872" cy="3450696"/>
          </a:xfrm>
        </p:spPr>
        <p:txBody>
          <a:bodyPr/>
          <a:lstStyle/>
          <a:p>
            <a:pPr marL="0" indent="0" algn="just">
              <a:buNone/>
            </a:pPr>
            <a:r>
              <a:rPr lang="cs-CZ" dirty="0" err="1" smtClean="0"/>
              <a:t>Hallo</a:t>
            </a:r>
            <a:r>
              <a:rPr lang="cs-CZ" dirty="0" smtClean="0"/>
              <a:t>, 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heiße</a:t>
            </a:r>
            <a:r>
              <a:rPr lang="cs-CZ" dirty="0" smtClean="0"/>
              <a:t> </a:t>
            </a:r>
            <a:r>
              <a:rPr lang="cs-CZ" dirty="0" err="1" smtClean="0"/>
              <a:t>Heike</a:t>
            </a:r>
            <a:r>
              <a:rPr lang="cs-CZ" dirty="0" smtClean="0"/>
              <a:t>. </a:t>
            </a:r>
            <a:r>
              <a:rPr lang="cs-CZ" dirty="0" err="1" smtClean="0"/>
              <a:t>Ich</a:t>
            </a:r>
            <a:r>
              <a:rPr lang="cs-CZ" dirty="0" smtClean="0"/>
              <a:t> trage </a:t>
            </a:r>
            <a:r>
              <a:rPr lang="cs-CZ" dirty="0" err="1" smtClean="0"/>
              <a:t>oft</a:t>
            </a:r>
            <a:r>
              <a:rPr lang="cs-CZ" dirty="0" smtClean="0"/>
              <a:t> </a:t>
            </a:r>
            <a:r>
              <a:rPr lang="cs-CZ" dirty="0" err="1" smtClean="0"/>
              <a:t>schwarze</a:t>
            </a:r>
            <a:r>
              <a:rPr lang="cs-CZ" dirty="0" smtClean="0"/>
              <a:t> </a:t>
            </a:r>
            <a:r>
              <a:rPr lang="cs-CZ" dirty="0" err="1" smtClean="0"/>
              <a:t>Klamotten</a:t>
            </a:r>
            <a:r>
              <a:rPr lang="cs-CZ" dirty="0" smtClean="0"/>
              <a:t>. </a:t>
            </a:r>
            <a:r>
              <a:rPr lang="cs-CZ" dirty="0" err="1" smtClean="0"/>
              <a:t>Meine</a:t>
            </a:r>
            <a:r>
              <a:rPr lang="cs-CZ" dirty="0" smtClean="0"/>
              <a:t> </a:t>
            </a:r>
            <a:r>
              <a:rPr lang="cs-CZ" dirty="0" err="1" smtClean="0"/>
              <a:t>Haare</a:t>
            </a:r>
            <a:r>
              <a:rPr lang="cs-CZ" dirty="0" smtClean="0"/>
              <a:t> </a:t>
            </a:r>
            <a:r>
              <a:rPr lang="cs-CZ" dirty="0" err="1" smtClean="0"/>
              <a:t>sind</a:t>
            </a:r>
            <a:r>
              <a:rPr lang="cs-CZ" dirty="0" smtClean="0"/>
              <a:t> </a:t>
            </a:r>
            <a:r>
              <a:rPr lang="cs-CZ" dirty="0" err="1" smtClean="0"/>
              <a:t>dunkel</a:t>
            </a:r>
            <a:r>
              <a:rPr lang="cs-CZ" dirty="0" smtClean="0"/>
              <a:t>.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sind</a:t>
            </a:r>
            <a:r>
              <a:rPr lang="cs-CZ" dirty="0" smtClean="0"/>
              <a:t> </a:t>
            </a:r>
            <a:r>
              <a:rPr lang="cs-CZ" dirty="0" err="1" smtClean="0"/>
              <a:t>schwarz</a:t>
            </a:r>
            <a:r>
              <a:rPr lang="cs-CZ" dirty="0" smtClean="0"/>
              <a:t>. Es </a:t>
            </a:r>
            <a:r>
              <a:rPr lang="cs-CZ" dirty="0" err="1" smtClean="0"/>
              <a:t>gibt</a:t>
            </a:r>
            <a:r>
              <a:rPr lang="cs-CZ" dirty="0" smtClean="0"/>
              <a:t> dort </a:t>
            </a:r>
            <a:r>
              <a:rPr lang="cs-CZ" dirty="0" err="1" smtClean="0"/>
              <a:t>auch</a:t>
            </a:r>
            <a:r>
              <a:rPr lang="cs-CZ" dirty="0" smtClean="0"/>
              <a:t> </a:t>
            </a:r>
            <a:r>
              <a:rPr lang="cs-CZ" dirty="0" err="1" smtClean="0"/>
              <a:t>violett</a:t>
            </a:r>
            <a:r>
              <a:rPr lang="cs-CZ" dirty="0" smtClean="0"/>
              <a:t>. 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habe</a:t>
            </a:r>
            <a:r>
              <a:rPr lang="cs-CZ" dirty="0" smtClean="0"/>
              <a:t> </a:t>
            </a:r>
            <a:r>
              <a:rPr lang="cs-CZ" dirty="0" err="1" smtClean="0"/>
              <a:t>eine</a:t>
            </a:r>
            <a:r>
              <a:rPr lang="cs-CZ" dirty="0" smtClean="0"/>
              <a:t> </a:t>
            </a:r>
            <a:r>
              <a:rPr lang="cs-CZ" dirty="0" err="1" smtClean="0"/>
              <a:t>schwarze</a:t>
            </a:r>
            <a:r>
              <a:rPr lang="cs-CZ" dirty="0" smtClean="0"/>
              <a:t> </a:t>
            </a:r>
            <a:r>
              <a:rPr lang="cs-CZ" dirty="0" err="1" smtClean="0"/>
              <a:t>Bluse</a:t>
            </a:r>
            <a:r>
              <a:rPr lang="cs-CZ" dirty="0" smtClean="0"/>
              <a:t>. </a:t>
            </a:r>
            <a:r>
              <a:rPr lang="cs-CZ" dirty="0" err="1" smtClean="0"/>
              <a:t>Wo</a:t>
            </a:r>
            <a:r>
              <a:rPr lang="cs-CZ" dirty="0" smtClean="0"/>
              <a:t> bin </a:t>
            </a:r>
            <a:r>
              <a:rPr lang="cs-CZ" dirty="0" err="1" smtClean="0"/>
              <a:t>ich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Wer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1026" name="Picture 2" descr="C:\Users\Maruška\AppData\Local\Microsoft\Windows\Temporary Internet Files\Content.IE5\AYAD18YF\MC900440376[1]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347" r="89931">
                        <a14:foregroundMark x1="17361" y1="24653" x2="17361" y2="24653"/>
                        <a14:backgroundMark x1="15972" y1="63542" x2="15972" y2="63542"/>
                        <a14:backgroundMark x1="83333" y1="58681" x2="83333" y2="58681"/>
                        <a14:backgroundMark x1="15972" y1="82986" x2="15972" y2="82986"/>
                        <a14:backgroundMark x1="83333" y1="51736" x2="83333" y2="51736"/>
                        <a14:backgroundMark x1="20486" y1="51736" x2="20486" y2="517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614042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aruška\AppData\Local\Microsoft\Windows\Temporary Internet Files\Content.IE5\NG53281Q\MC900440369[1]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653" l="9375" r="89931">
                        <a14:foregroundMark x1="58681" y1="95139" x2="58681" y2="95139"/>
                        <a14:foregroundMark x1="32986" y1="89583" x2="32986" y2="89583"/>
                        <a14:foregroundMark x1="22222" y1="99653" x2="22222" y2="996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8782" y="3619872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aruška\AppData\Local\Microsoft\Windows\Temporary Internet Files\Content.IE5\NG53281Q\MC900440643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DE0B81"/>
              </a:clrFrom>
              <a:clrTo>
                <a:srgbClr val="DE0B8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657488"/>
            <a:ext cx="2592288" cy="2724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6129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67832" y="2457109"/>
            <a:ext cx="7408333" cy="3450696"/>
          </a:xfrm>
        </p:spPr>
        <p:txBody>
          <a:bodyPr/>
          <a:lstStyle/>
          <a:p>
            <a:pPr marL="0" indent="0">
              <a:buNone/>
            </a:pPr>
            <a:r>
              <a:rPr lang="cs-CZ" dirty="0" err="1" smtClean="0"/>
              <a:t>Ich</a:t>
            </a:r>
            <a:r>
              <a:rPr lang="cs-CZ" dirty="0" smtClean="0"/>
              <a:t> bin Sam. 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wohne</a:t>
            </a:r>
            <a:r>
              <a:rPr lang="cs-CZ" dirty="0" smtClean="0"/>
              <a:t> in </a:t>
            </a:r>
            <a:r>
              <a:rPr lang="cs-CZ" dirty="0" err="1" smtClean="0"/>
              <a:t>Dresden</a:t>
            </a:r>
            <a:r>
              <a:rPr lang="cs-CZ" dirty="0" smtClean="0"/>
              <a:t>, in </a:t>
            </a:r>
            <a:r>
              <a:rPr lang="cs-CZ" dirty="0" err="1" smtClean="0"/>
              <a:t>Deutschland</a:t>
            </a:r>
            <a:r>
              <a:rPr lang="cs-CZ" dirty="0" smtClean="0"/>
              <a:t>. 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besuche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5. </a:t>
            </a:r>
            <a:r>
              <a:rPr lang="cs-CZ" dirty="0" err="1" smtClean="0"/>
              <a:t>Klasse</a:t>
            </a:r>
            <a:r>
              <a:rPr lang="cs-CZ" dirty="0" smtClean="0"/>
              <a:t>. Mein Hobby </a:t>
            </a:r>
            <a:r>
              <a:rPr lang="cs-CZ" dirty="0" err="1" smtClean="0"/>
              <a:t>ist</a:t>
            </a:r>
            <a:r>
              <a:rPr lang="cs-CZ" dirty="0"/>
              <a:t> </a:t>
            </a:r>
            <a:r>
              <a:rPr lang="cs-CZ" dirty="0" err="1" smtClean="0"/>
              <a:t>Computer</a:t>
            </a:r>
            <a:r>
              <a:rPr lang="cs-CZ" dirty="0" smtClean="0"/>
              <a:t>. </a:t>
            </a:r>
            <a:r>
              <a:rPr lang="cs-CZ" dirty="0" err="1" smtClean="0"/>
              <a:t>Ich</a:t>
            </a:r>
            <a:r>
              <a:rPr lang="cs-CZ" dirty="0" smtClean="0"/>
              <a:t> bin </a:t>
            </a:r>
            <a:r>
              <a:rPr lang="cs-CZ" dirty="0" err="1" smtClean="0"/>
              <a:t>klein</a:t>
            </a:r>
            <a:r>
              <a:rPr lang="cs-CZ" dirty="0" smtClean="0"/>
              <a:t>, </a:t>
            </a:r>
            <a:r>
              <a:rPr lang="cs-CZ" dirty="0" err="1" smtClean="0"/>
              <a:t>meine</a:t>
            </a:r>
            <a:r>
              <a:rPr lang="cs-CZ" dirty="0" smtClean="0"/>
              <a:t> </a:t>
            </a:r>
            <a:r>
              <a:rPr lang="cs-CZ" dirty="0" err="1" smtClean="0"/>
              <a:t>Haare</a:t>
            </a:r>
            <a:r>
              <a:rPr lang="cs-CZ" dirty="0" smtClean="0"/>
              <a:t> </a:t>
            </a:r>
            <a:r>
              <a:rPr lang="cs-CZ" dirty="0" err="1" smtClean="0"/>
              <a:t>sind</a:t>
            </a:r>
            <a:r>
              <a:rPr lang="cs-CZ" dirty="0" smtClean="0"/>
              <a:t> braun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ich</a:t>
            </a:r>
            <a:r>
              <a:rPr lang="cs-CZ" dirty="0" smtClean="0"/>
              <a:t> trage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Brillen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Wer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5122" name="Picture 2" descr="C:\Users\Maruška\AppData\Local\Microsoft\Windows\Temporary Internet Files\Content.IE5\U7KHF0UT\MC900440512[1].wmf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6EBE44"/>
              </a:clrFrom>
              <a:clrTo>
                <a:srgbClr val="6EBE4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182457"/>
            <a:ext cx="1800200" cy="2273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Maruška\AppData\Local\Microsoft\Windows\Temporary Internet Files\Content.IE5\NG53281Q\MC900440653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58040"/>
              </a:clrFrom>
              <a:clrTo>
                <a:srgbClr val="05804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582" y="4349793"/>
            <a:ext cx="2072835" cy="2072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Maruška\AppData\Local\Microsoft\Windows\Temporary Internet Files\Content.IE5\7V3NVBWI\MC900440651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7A88C3"/>
              </a:clrFrom>
              <a:clrTo>
                <a:srgbClr val="7A88C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381893"/>
            <a:ext cx="2064888" cy="20792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59390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dirty="0" err="1" smtClean="0"/>
              <a:t>Hallo</a:t>
            </a:r>
            <a:r>
              <a:rPr lang="cs-CZ" dirty="0" smtClean="0"/>
              <a:t>, </a:t>
            </a:r>
            <a:r>
              <a:rPr lang="cs-CZ" dirty="0" err="1" smtClean="0"/>
              <a:t>ich</a:t>
            </a:r>
            <a:r>
              <a:rPr lang="cs-CZ" dirty="0" smtClean="0"/>
              <a:t> bin </a:t>
            </a:r>
            <a:r>
              <a:rPr lang="cs-CZ" dirty="0" err="1" smtClean="0"/>
              <a:t>klein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schwarz</a:t>
            </a:r>
            <a:r>
              <a:rPr lang="cs-CZ" dirty="0" smtClean="0"/>
              <a:t>.  </a:t>
            </a:r>
            <a:r>
              <a:rPr lang="cs-CZ" dirty="0" err="1" smtClean="0"/>
              <a:t>Ich</a:t>
            </a:r>
            <a:r>
              <a:rPr lang="cs-CZ" dirty="0" smtClean="0"/>
              <a:t> bin </a:t>
            </a:r>
            <a:r>
              <a:rPr lang="cs-CZ" dirty="0" err="1" smtClean="0"/>
              <a:t>ein</a:t>
            </a:r>
            <a:r>
              <a:rPr lang="cs-CZ" dirty="0" smtClean="0"/>
              <a:t> </a:t>
            </a:r>
            <a:r>
              <a:rPr lang="cs-CZ" dirty="0" err="1" smtClean="0"/>
              <a:t>Haustier</a:t>
            </a:r>
            <a:r>
              <a:rPr lang="cs-CZ" dirty="0" smtClean="0"/>
              <a:t>. 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mag</a:t>
            </a:r>
            <a:r>
              <a:rPr lang="cs-CZ" dirty="0" smtClean="0"/>
              <a:t> </a:t>
            </a:r>
            <a:r>
              <a:rPr lang="cs-CZ" dirty="0" err="1" smtClean="0"/>
              <a:t>Mäuse</a:t>
            </a:r>
            <a:r>
              <a:rPr lang="cs-CZ" dirty="0" smtClean="0"/>
              <a:t>.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Wer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4098" name="Picture 2" descr="C:\Users\Maruška\AppData\Local\Microsoft\Windows\Temporary Internet Files\Content.IE5\NG53281Q\MC900436255[1]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195822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Maruška\AppData\Local\Microsoft\Windows\Temporary Internet Files\Content.IE5\U7KHF0UT\MP900430882[1].jp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78" y="3760600"/>
            <a:ext cx="2295637" cy="2749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Maruška\AppData\Local\Microsoft\Windows\Temporary Internet Files\Content.IE5\AYAD18YF\MC900324476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220175"/>
            <a:ext cx="2113972" cy="1835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1254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Users\Maruška\AppData\Local\Microsoft\Windows\Temporary Internet Files\Content.IE5\NG53281Q\MC900434391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7" y="2314652"/>
            <a:ext cx="2815183" cy="2867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aoblený obdélník 3"/>
          <p:cNvSpPr/>
          <p:nvPr/>
        </p:nvSpPr>
        <p:spPr>
          <a:xfrm rot="21014499">
            <a:off x="4722355" y="4024706"/>
            <a:ext cx="3384376" cy="14401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solidFill>
                  <a:schemeClr val="tx2">
                    <a:lumMod val="50000"/>
                  </a:schemeClr>
                </a:solidFill>
              </a:rPr>
              <a:t>Falsch</a:t>
            </a:r>
            <a:r>
              <a:rPr lang="cs-CZ" sz="3600" dirty="0">
                <a:solidFill>
                  <a:schemeClr val="tx2">
                    <a:lumMod val="50000"/>
                  </a:schemeClr>
                </a:solidFill>
              </a:rPr>
              <a:t>!</a:t>
            </a:r>
          </a:p>
        </p:txBody>
      </p:sp>
      <p:pic>
        <p:nvPicPr>
          <p:cNvPr id="2051" name="Picture 3" descr="C:\Users\Maruška\AppData\Local\Microsoft\Windows\Temporary Internet Files\Content.IE5\NG53281Q\MC90041124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794" y="2082326"/>
            <a:ext cx="1944216" cy="184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lačítko akce: Zpět nebo Předchozí 5">
            <a:hlinkClick r:id="" action="ppaction://hlinkshowjump?jump=lastslideviewed" highlightClick="1"/>
          </p:cNvPr>
          <p:cNvSpPr/>
          <p:nvPr/>
        </p:nvSpPr>
        <p:spPr>
          <a:xfrm>
            <a:off x="587071" y="5600506"/>
            <a:ext cx="1152128" cy="79208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1568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grpSp>
        <p:nvGrpSpPr>
          <p:cNvPr id="5" name="Skupina 4"/>
          <p:cNvGrpSpPr/>
          <p:nvPr/>
        </p:nvGrpSpPr>
        <p:grpSpPr>
          <a:xfrm>
            <a:off x="2144341" y="2250553"/>
            <a:ext cx="5040560" cy="3410143"/>
            <a:chOff x="2144341" y="2250553"/>
            <a:chExt cx="5040560" cy="3410143"/>
          </a:xfrm>
        </p:grpSpPr>
        <p:pic>
          <p:nvPicPr>
            <p:cNvPr id="3075" name="Picture 3" descr="C:\Users\Maruška\AppData\Local\Microsoft\Windows\Temporary Internet Files\Content.IE5\AYAD18YF\MC900428065[1].wmf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31840" y="2250553"/>
              <a:ext cx="3065562" cy="18690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Zaoblený obdélník 3"/>
            <p:cNvSpPr/>
            <p:nvPr/>
          </p:nvSpPr>
          <p:spPr>
            <a:xfrm>
              <a:off x="2144341" y="4652584"/>
              <a:ext cx="5040560" cy="100811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600" b="1" dirty="0" smtClean="0">
                  <a:solidFill>
                    <a:schemeClr val="tx2">
                      <a:lumMod val="50000"/>
                    </a:schemeClr>
                  </a:solidFill>
                </a:rPr>
                <a:t>Gut </a:t>
              </a:r>
              <a:r>
                <a:rPr lang="cs-CZ" sz="3600" b="1" dirty="0" err="1" smtClean="0">
                  <a:solidFill>
                    <a:schemeClr val="tx2">
                      <a:lumMod val="50000"/>
                    </a:schemeClr>
                  </a:solidFill>
                </a:rPr>
                <a:t>gemacht</a:t>
              </a:r>
              <a:r>
                <a:rPr lang="cs-CZ" sz="3600" b="1" dirty="0" smtClean="0">
                  <a:solidFill>
                    <a:schemeClr val="tx2">
                      <a:lumMod val="50000"/>
                    </a:schemeClr>
                  </a:solidFill>
                </a:rPr>
                <a:t>!</a:t>
              </a:r>
              <a:endParaRPr lang="cs-CZ" sz="3600" b="1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3276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99592" y="3407304"/>
            <a:ext cx="7408333" cy="2830008"/>
          </a:xfrm>
        </p:spPr>
        <p:txBody>
          <a:bodyPr/>
          <a:lstStyle/>
          <a:p>
            <a:r>
              <a:rPr lang="cs-CZ" dirty="0"/>
              <a:t>FIŠAROVÁ, Olga; ZBRANKOVÁ, Milena. </a:t>
            </a:r>
            <a:r>
              <a:rPr lang="cs-CZ" i="1" dirty="0" err="1"/>
              <a:t>Deutsch</a:t>
            </a:r>
            <a:r>
              <a:rPr lang="cs-CZ" i="1" dirty="0"/>
              <a:t> </a:t>
            </a:r>
            <a:r>
              <a:rPr lang="cs-CZ" i="1" dirty="0" err="1"/>
              <a:t>mit</a:t>
            </a:r>
            <a:r>
              <a:rPr lang="cs-CZ" i="1" dirty="0"/>
              <a:t> Max, díl 1</a:t>
            </a:r>
            <a:r>
              <a:rPr lang="cs-CZ" dirty="0"/>
              <a:t>. Plzeň: Fraus, 2006, ISBN 80-7238-531-3.</a:t>
            </a:r>
          </a:p>
          <a:p>
            <a:r>
              <a:rPr lang="cs-CZ" dirty="0"/>
              <a:t>Pracovní list – </a:t>
            </a:r>
            <a:r>
              <a:rPr lang="cs-CZ" dirty="0" err="1"/>
              <a:t>Lektion</a:t>
            </a:r>
            <a:r>
              <a:rPr lang="cs-CZ" dirty="0"/>
              <a:t> 2 – </a:t>
            </a:r>
            <a:r>
              <a:rPr lang="cs-CZ" dirty="0" err="1"/>
              <a:t>Deutsch</a:t>
            </a:r>
            <a:r>
              <a:rPr lang="cs-CZ" dirty="0"/>
              <a:t> </a:t>
            </a:r>
            <a:r>
              <a:rPr lang="cs-CZ" dirty="0" err="1"/>
              <a:t>mit</a:t>
            </a:r>
            <a:r>
              <a:rPr lang="cs-CZ" dirty="0"/>
              <a:t> Max</a:t>
            </a:r>
          </a:p>
          <a:p>
            <a:r>
              <a:rPr lang="cs-CZ" dirty="0"/>
              <a:t>Obrázky: MS Office – Klipart</a:t>
            </a:r>
          </a:p>
          <a:p>
            <a:r>
              <a:rPr lang="cs-CZ" dirty="0"/>
              <a:t>Vlastní zdroje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611560" y="2132856"/>
            <a:ext cx="8229600" cy="1252728"/>
          </a:xfrm>
        </p:spPr>
        <p:txBody>
          <a:bodyPr/>
          <a:lstStyle/>
          <a:p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Použité zdroje: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93838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Paja\Documents\Paja\Škola\logo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99166" y="404664"/>
            <a:ext cx="885202" cy="14859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28221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182</TotalTime>
  <Words>321</Words>
  <Application>Microsoft Office PowerPoint</Application>
  <PresentationFormat>Předvádění na obrazovce (4:3)</PresentationFormat>
  <Paragraphs>50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Vlnění</vt:lpstr>
      <vt:lpstr>Detusch mit Max Lektion 2</vt:lpstr>
      <vt:lpstr>Prezentace aplikace PowerPoint</vt:lpstr>
      <vt:lpstr>Finde die Gegenteile</vt:lpstr>
      <vt:lpstr>Meine Familie</vt:lpstr>
      <vt:lpstr>Sind die Sätze richtig?</vt:lpstr>
      <vt:lpstr>Schreib Sätze!</vt:lpstr>
      <vt:lpstr>Finde das Gegenteil </vt:lpstr>
      <vt:lpstr>Wer ist das?</vt:lpstr>
      <vt:lpstr>Wer ist das?</vt:lpstr>
      <vt:lpstr>Wer ist das?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Detusch mit Max Lektion 2</dc:title>
  <dc:creator>Maruška</dc:creator>
  <cp:lastModifiedBy>Maruška</cp:lastModifiedBy>
  <cp:revision>21</cp:revision>
  <dcterms:created xsi:type="dcterms:W3CDTF">2013-02-01T12:26:22Z</dcterms:created>
  <dcterms:modified xsi:type="dcterms:W3CDTF">2013-04-04T15:25:48Z</dcterms:modified>
</cp:coreProperties>
</file>