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E6E866-42B9-4D7B-9C0E-2475C2915EFF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7BE53CB-2424-4A25-B152-4A6AB149C02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tschool.eduweb.co.uk/rgshiwyc/school/curric/german/deutsch_anfanger/time/2.ht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max</a:t>
            </a: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err="1" smtClean="0"/>
              <a:t>lektion</a:t>
            </a:r>
            <a:r>
              <a:rPr lang="cs-CZ" dirty="0" smtClean="0"/>
              <a:t> 3	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982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  <p:graphicFrame>
        <p:nvGraphicFramePr>
          <p:cNvPr id="7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01855643"/>
              </p:ext>
            </p:extLst>
          </p:nvPr>
        </p:nvGraphicFramePr>
        <p:xfrm>
          <a:off x="846154" y="1985941"/>
          <a:ext cx="7668253" cy="4521448"/>
        </p:xfrm>
        <a:graphic>
          <a:graphicData uri="http://schemas.openxmlformats.org/drawingml/2006/table">
            <a:tbl>
              <a:tblPr/>
              <a:tblGrid>
                <a:gridCol w="2754851"/>
                <a:gridCol w="4913402"/>
              </a:tblGrid>
              <a:tr h="382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4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 VY_32_INOVACE_07_01_4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4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Německý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Max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Lektion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3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6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000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interaktivní výuce pro žáky 2. stupně. Procvičují rozdíl mezi Uhr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Stunde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zjišťují, kolik je hodin. K upevnění znalostí z gramatiky slouží cvičení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gern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am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liebsten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Správná odpověď se zobrazí po kliknutí myší. Kliknutím na  tlačítko se žáci dostanou do online prostředí, kde mají zpětnou vazbu – procvičení daného učiva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Součástí prezentace je pracovní list.</a:t>
                      </a:r>
                    </a:p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81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Ergänze</a:t>
            </a:r>
            <a:r>
              <a:rPr lang="cs-CZ" dirty="0" smtClean="0"/>
              <a:t>: Uhr x </a:t>
            </a:r>
            <a:r>
              <a:rPr lang="cs-CZ" dirty="0" err="1" smtClean="0"/>
              <a:t>Stunde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lange</a:t>
            </a:r>
            <a:r>
              <a:rPr lang="cs-CZ" sz="3200" dirty="0" smtClean="0"/>
              <a:t> </a:t>
            </a:r>
            <a:r>
              <a:rPr lang="cs-CZ" sz="3200" dirty="0" err="1" smtClean="0"/>
              <a:t>spielt</a:t>
            </a:r>
            <a:r>
              <a:rPr lang="cs-CZ" sz="3200" dirty="0" smtClean="0"/>
              <a:t> Monika </a:t>
            </a:r>
            <a:r>
              <a:rPr lang="cs-CZ" sz="3200" dirty="0" err="1" smtClean="0"/>
              <a:t>Klavier</a:t>
            </a:r>
            <a:r>
              <a:rPr lang="cs-CZ" sz="3200" dirty="0" smtClean="0"/>
              <a:t>?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spielt</a:t>
            </a:r>
            <a:r>
              <a:rPr lang="cs-CZ" sz="3200" dirty="0" smtClean="0"/>
              <a:t> </a:t>
            </a:r>
            <a:r>
              <a:rPr lang="cs-CZ" sz="3200" dirty="0" err="1" smtClean="0"/>
              <a:t>drei</a:t>
            </a:r>
            <a:r>
              <a:rPr lang="cs-CZ" sz="3200" dirty="0" smtClean="0"/>
              <a:t> ___________.</a:t>
            </a:r>
          </a:p>
          <a:p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kommst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?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komme</a:t>
            </a:r>
            <a:r>
              <a:rPr lang="cs-CZ" sz="3200" dirty="0" smtClean="0"/>
              <a:t> um </a:t>
            </a:r>
            <a:r>
              <a:rPr lang="cs-CZ" sz="3200" dirty="0" err="1" smtClean="0"/>
              <a:t>vier</a:t>
            </a:r>
            <a:r>
              <a:rPr lang="cs-CZ" sz="3200" dirty="0" smtClean="0"/>
              <a:t> ___.</a:t>
            </a:r>
          </a:p>
          <a:p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Programm</a:t>
            </a:r>
            <a:r>
              <a:rPr lang="cs-CZ" sz="3200" dirty="0" smtClean="0"/>
              <a:t> </a:t>
            </a:r>
            <a:r>
              <a:rPr lang="cs-CZ" sz="3200" dirty="0" err="1" smtClean="0"/>
              <a:t>beginnt</a:t>
            </a:r>
            <a:r>
              <a:rPr lang="cs-CZ" sz="3200" dirty="0" smtClean="0"/>
              <a:t> um </a:t>
            </a:r>
            <a:r>
              <a:rPr lang="cs-CZ" sz="3200" dirty="0" err="1" smtClean="0"/>
              <a:t>zwei</a:t>
            </a:r>
            <a:r>
              <a:rPr lang="cs-CZ" sz="3200" dirty="0" smtClean="0"/>
              <a:t> ________.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bleibe</a:t>
            </a:r>
            <a:r>
              <a:rPr lang="cs-CZ" sz="3200" dirty="0" smtClean="0"/>
              <a:t> dort </a:t>
            </a:r>
            <a:r>
              <a:rPr lang="cs-CZ" sz="3200" dirty="0" err="1" smtClean="0"/>
              <a:t>nur</a:t>
            </a:r>
            <a:r>
              <a:rPr lang="cs-CZ" sz="3200" dirty="0" smtClean="0"/>
              <a:t> </a:t>
            </a:r>
            <a:r>
              <a:rPr lang="cs-CZ" sz="3200" dirty="0" err="1" smtClean="0"/>
              <a:t>fünf</a:t>
            </a:r>
            <a:r>
              <a:rPr lang="cs-CZ" sz="3200" dirty="0" smtClean="0"/>
              <a:t> ____________.</a:t>
            </a:r>
          </a:p>
          <a:p>
            <a:r>
              <a:rPr lang="cs-CZ" sz="3200" dirty="0" err="1" smtClean="0"/>
              <a:t>Wann</a:t>
            </a:r>
            <a:r>
              <a:rPr lang="cs-CZ" sz="3200" dirty="0" smtClean="0"/>
              <a:t> </a:t>
            </a: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frei</a:t>
            </a:r>
            <a:r>
              <a:rPr lang="cs-CZ" sz="3200" dirty="0" smtClean="0"/>
              <a:t>? Um </a:t>
            </a:r>
            <a:r>
              <a:rPr lang="cs-CZ" sz="3200" dirty="0" err="1" smtClean="0"/>
              <a:t>sechs</a:t>
            </a:r>
            <a:r>
              <a:rPr lang="cs-CZ" sz="3200" dirty="0" smtClean="0"/>
              <a:t> _______.</a:t>
            </a:r>
          </a:p>
          <a:p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zwei</a:t>
            </a:r>
            <a:r>
              <a:rPr lang="cs-CZ" sz="3200" dirty="0" smtClean="0"/>
              <a:t> ________.</a:t>
            </a:r>
          </a:p>
          <a:p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lerne</a:t>
            </a:r>
            <a:r>
              <a:rPr lang="cs-CZ" sz="3200" dirty="0" smtClean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___________.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275888" y="1962334"/>
            <a:ext cx="336812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Stunden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78467" y="2608665"/>
            <a:ext cx="97975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Uhr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45914"/>
            <a:ext cx="140811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573" y="3594506"/>
            <a:ext cx="2457450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034" y="4176201"/>
            <a:ext cx="140811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083" y="4869160"/>
            <a:ext cx="1408113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668597" y="5576281"/>
            <a:ext cx="17491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Stunde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340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		</a:t>
            </a: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es?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16:30.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halb</a:t>
            </a:r>
            <a:r>
              <a:rPr lang="cs-CZ" sz="3200" dirty="0" smtClean="0"/>
              <a:t> </a:t>
            </a:r>
            <a:r>
              <a:rPr lang="cs-CZ" sz="3200" dirty="0" err="1" smtClean="0"/>
              <a:t>fünf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halb</a:t>
            </a:r>
            <a:r>
              <a:rPr lang="cs-CZ" sz="3200" dirty="0" smtClean="0"/>
              <a:t> </a:t>
            </a:r>
            <a:r>
              <a:rPr lang="cs-CZ" sz="3200" dirty="0" err="1" smtClean="0"/>
              <a:t>sechs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halb</a:t>
            </a:r>
            <a:r>
              <a:rPr lang="cs-CZ" sz="3200" dirty="0" smtClean="0"/>
              <a:t> </a:t>
            </a:r>
            <a:r>
              <a:rPr lang="cs-CZ" sz="3200" dirty="0" err="1" smtClean="0"/>
              <a:t>sechzehn</a:t>
            </a:r>
            <a:r>
              <a:rPr lang="cs-CZ" sz="3200" dirty="0" smtClean="0"/>
              <a:t>.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14:45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Viertel</a:t>
            </a:r>
            <a:r>
              <a:rPr lang="cs-CZ" sz="3200" dirty="0" smtClean="0"/>
              <a:t> vor </a:t>
            </a:r>
            <a:r>
              <a:rPr lang="cs-CZ" sz="3200" dirty="0" err="1" smtClean="0"/>
              <a:t>zwei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Viertel</a:t>
            </a:r>
            <a:r>
              <a:rPr lang="cs-CZ" sz="3200" dirty="0" smtClean="0"/>
              <a:t> </a:t>
            </a:r>
            <a:r>
              <a:rPr lang="cs-CZ" sz="3200" dirty="0" err="1" smtClean="0"/>
              <a:t>drei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Viertel</a:t>
            </a:r>
            <a:r>
              <a:rPr lang="cs-CZ" sz="3200" dirty="0" smtClean="0"/>
              <a:t> vor </a:t>
            </a:r>
            <a:r>
              <a:rPr lang="cs-CZ" sz="3200" dirty="0" err="1" smtClean="0"/>
              <a:t>drei</a:t>
            </a:r>
            <a:r>
              <a:rPr lang="cs-CZ" sz="3200" dirty="0" smtClean="0"/>
              <a:t>.</a:t>
            </a:r>
            <a:endParaRPr lang="cs-CZ" sz="3200" b="1" dirty="0"/>
          </a:p>
        </p:txBody>
      </p:sp>
      <p:pic>
        <p:nvPicPr>
          <p:cNvPr id="2052" name="Picture 4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672"/>
            <a:ext cx="976265" cy="1038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uška\AppData\Local\Microsoft\Windows\Temporary Internet Files\Content.IE5\ZBBLK2U5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15" y="5805264"/>
            <a:ext cx="474152" cy="436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uška\AppData\Local\Microsoft\Windows\Temporary Internet Files\Content.IE5\ZBBLK2U5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15" y="2267099"/>
            <a:ext cx="524757" cy="482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459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8:10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zehn</a:t>
            </a:r>
            <a:r>
              <a:rPr lang="cs-CZ" sz="3200" dirty="0" smtClean="0"/>
              <a:t> Uhr </a:t>
            </a:r>
            <a:r>
              <a:rPr lang="cs-CZ" sz="3200" dirty="0" err="1" smtClean="0"/>
              <a:t>acht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acht</a:t>
            </a:r>
            <a:r>
              <a:rPr lang="cs-CZ" sz="3200" dirty="0" smtClean="0"/>
              <a:t> nach </a:t>
            </a:r>
            <a:r>
              <a:rPr lang="cs-CZ" sz="3200" dirty="0" err="1" smtClean="0"/>
              <a:t>zehn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dirty="0"/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zehn</a:t>
            </a:r>
            <a:r>
              <a:rPr lang="cs-CZ" sz="3200" dirty="0" smtClean="0"/>
              <a:t> nach </a:t>
            </a:r>
            <a:r>
              <a:rPr lang="cs-CZ" sz="3200" dirty="0" err="1" smtClean="0"/>
              <a:t>acht</a:t>
            </a:r>
            <a:r>
              <a:rPr lang="cs-CZ" sz="3200" dirty="0" smtClean="0"/>
              <a:t>.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Es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b="1" dirty="0" smtClean="0">
                <a:solidFill>
                  <a:srgbClr val="FF0000"/>
                </a:solidFill>
              </a:rPr>
              <a:t> 13:50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fünfzig</a:t>
            </a:r>
            <a:r>
              <a:rPr lang="cs-CZ" sz="3200" dirty="0" smtClean="0"/>
              <a:t> vor </a:t>
            </a:r>
            <a:r>
              <a:rPr lang="cs-CZ" sz="3200" dirty="0" err="1" smtClean="0"/>
              <a:t>zwei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zehn</a:t>
            </a:r>
            <a:r>
              <a:rPr lang="cs-CZ" sz="3200" dirty="0" smtClean="0"/>
              <a:t> vor </a:t>
            </a:r>
            <a:r>
              <a:rPr lang="cs-CZ" sz="3200" dirty="0" err="1" smtClean="0"/>
              <a:t>zwei</a:t>
            </a:r>
            <a:r>
              <a:rPr lang="cs-CZ" sz="32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zehn</a:t>
            </a:r>
            <a:r>
              <a:rPr lang="cs-CZ" sz="3200" dirty="0" smtClean="0"/>
              <a:t> nach </a:t>
            </a:r>
            <a:r>
              <a:rPr lang="cs-CZ" sz="3200" dirty="0" err="1" smtClean="0"/>
              <a:t>zwei</a:t>
            </a:r>
            <a:r>
              <a:rPr lang="cs-CZ" sz="3200" dirty="0" smtClean="0"/>
              <a:t>.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Maruška\AppData\Local\Microsoft\Windows\Temporary Internet Files\Content.IE5\ZBBLK2U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53086"/>
            <a:ext cx="471523" cy="43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uška\AppData\Local\Microsoft\Windows\Temporary Internet Files\Content.IE5\ZBBLK2U5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84" y="5085184"/>
            <a:ext cx="418291" cy="38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071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Wie</a:t>
            </a:r>
            <a:r>
              <a:rPr lang="cs-CZ" sz="3600" dirty="0" smtClean="0"/>
              <a:t> </a:t>
            </a:r>
            <a:r>
              <a:rPr lang="cs-CZ" sz="3600" dirty="0" err="1" smtClean="0"/>
              <a:t>spät</a:t>
            </a:r>
            <a:r>
              <a:rPr lang="cs-CZ" sz="3600" dirty="0" smtClean="0"/>
              <a:t> </a:t>
            </a:r>
            <a:r>
              <a:rPr lang="cs-CZ" sz="3600" dirty="0" err="1" smtClean="0"/>
              <a:t>ist</a:t>
            </a:r>
            <a:r>
              <a:rPr lang="cs-CZ" sz="3600" dirty="0" smtClean="0"/>
              <a:t> es?</a:t>
            </a:r>
          </a:p>
          <a:p>
            <a:endParaRPr lang="cs-CZ" sz="3600" dirty="0"/>
          </a:p>
          <a:p>
            <a:r>
              <a:rPr lang="cs-CZ" sz="3600" dirty="0" err="1" smtClean="0"/>
              <a:t>Jetzt</a:t>
            </a:r>
            <a:r>
              <a:rPr lang="cs-CZ" sz="3600" dirty="0" smtClean="0"/>
              <a:t> </a:t>
            </a:r>
            <a:r>
              <a:rPr lang="cs-CZ" sz="3600" dirty="0" err="1" smtClean="0"/>
              <a:t>kannst</a:t>
            </a:r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r>
              <a:rPr lang="cs-CZ" sz="3600" dirty="0" smtClean="0"/>
              <a:t> </a:t>
            </a:r>
            <a:r>
              <a:rPr lang="cs-CZ" sz="3600" dirty="0" err="1" smtClean="0"/>
              <a:t>diese</a:t>
            </a:r>
            <a:r>
              <a:rPr lang="cs-CZ" sz="3600" dirty="0" smtClean="0"/>
              <a:t> </a:t>
            </a:r>
            <a:r>
              <a:rPr lang="cs-CZ" sz="3600" dirty="0" err="1" smtClean="0"/>
              <a:t>Übung</a:t>
            </a:r>
            <a:r>
              <a:rPr lang="cs-CZ" sz="3600" dirty="0" smtClean="0"/>
              <a:t> machen.</a:t>
            </a:r>
            <a:endParaRPr lang="cs-CZ" sz="3600" dirty="0"/>
          </a:p>
        </p:txBody>
      </p:sp>
      <p:pic>
        <p:nvPicPr>
          <p:cNvPr id="4098" name="Picture 2" descr="C:\Users\Maruška\AppData\Local\Microsoft\Windows\Temporary Internet Files\Content.IE5\L9D3MQF3\MC9002511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458" y="1250529"/>
            <a:ext cx="1512168" cy="139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uška\AppData\Local\Microsoft\Windows\Temporary Internet Files\Content.IE5\5WHM8U7Z\MC9000905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9885" y="3891706"/>
            <a:ext cx="2726602" cy="245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kosené hrany 4">
            <a:hlinkClick r:id="rId4"/>
          </p:cNvPr>
          <p:cNvSpPr/>
          <p:nvPr/>
        </p:nvSpPr>
        <p:spPr>
          <a:xfrm>
            <a:off x="1547664" y="3879594"/>
            <a:ext cx="1142818" cy="94120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02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gern</a:t>
            </a:r>
            <a:r>
              <a:rPr lang="cs-CZ" dirty="0" smtClean="0"/>
              <a:t> x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liebsten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spiele</a:t>
            </a:r>
            <a:r>
              <a:rPr lang="cs-CZ" sz="3600" dirty="0" smtClean="0"/>
              <a:t> ________ </a:t>
            </a:r>
            <a:r>
              <a:rPr lang="cs-CZ" sz="3600" dirty="0" err="1" smtClean="0"/>
              <a:t>Karten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Aber</a:t>
            </a:r>
            <a:r>
              <a:rPr lang="cs-CZ" sz="3600" dirty="0" smtClean="0"/>
              <a:t> </a:t>
            </a:r>
            <a:r>
              <a:rPr lang="cs-CZ" sz="3600" dirty="0" err="1" smtClean="0"/>
              <a:t>Klavier</a:t>
            </a:r>
            <a:r>
              <a:rPr lang="cs-CZ" sz="3600" dirty="0" smtClean="0"/>
              <a:t> </a:t>
            </a:r>
            <a:r>
              <a:rPr lang="cs-CZ" sz="3600" dirty="0" err="1" smtClean="0"/>
              <a:t>spiele</a:t>
            </a:r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r>
              <a:rPr lang="cs-CZ" sz="3600" dirty="0" smtClean="0"/>
              <a:t> ____________.</a:t>
            </a:r>
          </a:p>
          <a:p>
            <a:endParaRPr lang="cs-CZ" sz="3600" dirty="0"/>
          </a:p>
          <a:p>
            <a:r>
              <a:rPr lang="cs-CZ" sz="3600" dirty="0" smtClean="0"/>
              <a:t>Mark </a:t>
            </a:r>
            <a:r>
              <a:rPr lang="cs-CZ" sz="3600" dirty="0" err="1" smtClean="0"/>
              <a:t>spielt</a:t>
            </a:r>
            <a:r>
              <a:rPr lang="cs-CZ" sz="3600" dirty="0" smtClean="0"/>
              <a:t> __________ Basketball.</a:t>
            </a:r>
          </a:p>
          <a:p>
            <a:r>
              <a:rPr lang="cs-CZ" sz="3600" dirty="0" err="1" smtClean="0"/>
              <a:t>Ich</a:t>
            </a:r>
            <a:r>
              <a:rPr lang="cs-CZ" sz="3600" dirty="0" smtClean="0"/>
              <a:t> </a:t>
            </a:r>
            <a:r>
              <a:rPr lang="cs-CZ" sz="3600" dirty="0" err="1" smtClean="0"/>
              <a:t>spiele</a:t>
            </a:r>
            <a:r>
              <a:rPr lang="cs-CZ" sz="3600" dirty="0" smtClean="0"/>
              <a:t> ___________ </a:t>
            </a:r>
            <a:r>
              <a:rPr lang="cs-CZ" sz="3600" dirty="0" err="1" smtClean="0"/>
              <a:t>Volleyball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r>
              <a:rPr lang="cs-CZ" sz="3600" dirty="0" smtClean="0"/>
              <a:t>Er </a:t>
            </a:r>
            <a:r>
              <a:rPr lang="cs-CZ" sz="3600" dirty="0" err="1" smtClean="0"/>
              <a:t>spielt</a:t>
            </a:r>
            <a:r>
              <a:rPr lang="cs-CZ" sz="3600" dirty="0" smtClean="0"/>
              <a:t> ________ </a:t>
            </a:r>
            <a:r>
              <a:rPr lang="cs-CZ" sz="3600" dirty="0" err="1" smtClean="0"/>
              <a:t>Computerspiele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Aber</a:t>
            </a:r>
            <a:r>
              <a:rPr lang="cs-CZ" sz="3600" dirty="0" smtClean="0"/>
              <a:t> </a:t>
            </a:r>
            <a:r>
              <a:rPr lang="cs-CZ" sz="3600" dirty="0" err="1" smtClean="0"/>
              <a:t>Eishockey</a:t>
            </a:r>
            <a:r>
              <a:rPr lang="cs-CZ" sz="3600" dirty="0" smtClean="0"/>
              <a:t> </a:t>
            </a:r>
            <a:r>
              <a:rPr lang="cs-CZ" sz="3600" dirty="0" err="1" smtClean="0"/>
              <a:t>spielt</a:t>
            </a:r>
            <a:r>
              <a:rPr lang="cs-CZ" sz="3600" dirty="0" smtClean="0"/>
              <a:t> </a:t>
            </a:r>
            <a:r>
              <a:rPr lang="cs-CZ" sz="3600" dirty="0" err="1" smtClean="0"/>
              <a:t>er</a:t>
            </a:r>
            <a:r>
              <a:rPr lang="cs-CZ" sz="3600" dirty="0" smtClean="0"/>
              <a:t> ___________.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2627784" y="1484784"/>
            <a:ext cx="2232248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gern</a:t>
            </a:r>
            <a:endParaRPr lang="cs-CZ" sz="36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40968"/>
            <a:ext cx="22320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1048"/>
            <a:ext cx="223202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013175"/>
            <a:ext cx="2200639" cy="99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2131115"/>
            <a:ext cx="272382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am</a:t>
            </a:r>
            <a:r>
              <a:rPr lang="cs-CZ" sz="36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liebsten</a:t>
            </a:r>
            <a:endParaRPr lang="cs-CZ" sz="3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548565"/>
            <a:ext cx="312737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998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988840"/>
            <a:ext cx="8229600" cy="9906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140968"/>
            <a:ext cx="8229600" cy="2952328"/>
          </a:xfrm>
        </p:spPr>
        <p:txBody>
          <a:bodyPr/>
          <a:lstStyle/>
          <a:p>
            <a:r>
              <a:rPr lang="cs-CZ" dirty="0"/>
              <a:t>FIŠAROVÁ, Olga; ZBRANKOVÁ, Milena. </a:t>
            </a:r>
            <a:r>
              <a:rPr lang="cs-CZ" i="1" dirty="0" err="1"/>
              <a:t>Deutsch</a:t>
            </a:r>
            <a:r>
              <a:rPr lang="cs-CZ" i="1" dirty="0"/>
              <a:t> </a:t>
            </a:r>
            <a:r>
              <a:rPr lang="cs-CZ" i="1" dirty="0" err="1"/>
              <a:t>mit</a:t>
            </a:r>
            <a:r>
              <a:rPr lang="cs-CZ" i="1" dirty="0"/>
              <a:t> Max, díl 1</a:t>
            </a:r>
            <a:r>
              <a:rPr lang="cs-CZ" dirty="0"/>
              <a:t>. Plzeň: Fraus, 2006, ISBN 80-7238-531-3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Pracovní list </a:t>
            </a:r>
            <a:r>
              <a:rPr lang="cs-CZ" dirty="0" err="1" smtClean="0"/>
              <a:t>Lektion</a:t>
            </a:r>
            <a:r>
              <a:rPr lang="cs-CZ" dirty="0" smtClean="0"/>
              <a:t> 3 –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</a:t>
            </a:r>
          </a:p>
          <a:p>
            <a:r>
              <a:rPr lang="cs-CZ" dirty="0" smtClean="0"/>
              <a:t>Obrázky: MS Office – Klipart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57494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1470" y="558307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8741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152</TotalTime>
  <Words>332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Deutsch mit max  lektion 3 </vt:lpstr>
      <vt:lpstr>Prezentace aplikace PowerPoint</vt:lpstr>
      <vt:lpstr>Ergänze: Uhr x Stunde</vt:lpstr>
      <vt:lpstr>  Wie spät ist es?</vt:lpstr>
      <vt:lpstr>Prezentace aplikace PowerPoint</vt:lpstr>
      <vt:lpstr>Was passt zusammen?</vt:lpstr>
      <vt:lpstr>gern x am liebsten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Deutsch mit max  lektion 3</dc:title>
  <dc:creator>Maruška</dc:creator>
  <cp:lastModifiedBy>Maruška</cp:lastModifiedBy>
  <cp:revision>11</cp:revision>
  <dcterms:created xsi:type="dcterms:W3CDTF">2013-02-03T13:54:20Z</dcterms:created>
  <dcterms:modified xsi:type="dcterms:W3CDTF">2013-04-04T15:26:09Z</dcterms:modified>
</cp:coreProperties>
</file>