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9EAC60E-AD93-460E-B61A-154B00A52805}" type="doc">
      <dgm:prSet loTypeId="urn:microsoft.com/office/officeart/2005/8/layout/vList5" loCatId="list" qsTypeId="urn:microsoft.com/office/officeart/2005/8/quickstyle/3d2" qsCatId="3D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68C90307-B15B-4708-B5C2-58CDD4DE3929}">
      <dgm:prSet phldrT="[Text]"/>
      <dgm:spPr/>
      <dgm:t>
        <a:bodyPr/>
        <a:lstStyle/>
        <a:p>
          <a:r>
            <a:rPr lang="cs-CZ" b="1" dirty="0" err="1" smtClean="0"/>
            <a:t>am</a:t>
          </a:r>
          <a:endParaRPr lang="cs-CZ" b="1" dirty="0"/>
        </a:p>
      </dgm:t>
    </dgm:pt>
    <dgm:pt modelId="{97907F14-08A4-4305-94D1-320B543123F4}" type="parTrans" cxnId="{D02D5561-6629-4D1B-B704-A3DC5E2186CA}">
      <dgm:prSet/>
      <dgm:spPr/>
      <dgm:t>
        <a:bodyPr/>
        <a:lstStyle/>
        <a:p>
          <a:endParaRPr lang="cs-CZ"/>
        </a:p>
      </dgm:t>
    </dgm:pt>
    <dgm:pt modelId="{F8A921F5-9974-495F-9AF0-EEB936028062}" type="sibTrans" cxnId="{D02D5561-6629-4D1B-B704-A3DC5E2186CA}">
      <dgm:prSet/>
      <dgm:spPr/>
      <dgm:t>
        <a:bodyPr/>
        <a:lstStyle/>
        <a:p>
          <a:endParaRPr lang="cs-CZ"/>
        </a:p>
      </dgm:t>
    </dgm:pt>
    <dgm:pt modelId="{550B4968-3952-4042-BABD-B8FBCC185119}">
      <dgm:prSet phldrT="[Text]"/>
      <dgm:spPr/>
      <dgm:t>
        <a:bodyPr/>
        <a:lstStyle/>
        <a:p>
          <a:r>
            <a:rPr lang="cs-CZ" b="1" dirty="0" err="1" smtClean="0"/>
            <a:t>Wochentage</a:t>
          </a:r>
          <a:r>
            <a:rPr lang="cs-CZ" b="1" dirty="0" smtClean="0"/>
            <a:t> (</a:t>
          </a:r>
          <a:r>
            <a:rPr lang="cs-CZ" b="1" dirty="0" err="1" smtClean="0"/>
            <a:t>am</a:t>
          </a:r>
          <a:r>
            <a:rPr lang="cs-CZ" b="1" dirty="0" smtClean="0"/>
            <a:t> </a:t>
          </a:r>
          <a:r>
            <a:rPr lang="cs-CZ" b="1" dirty="0" err="1" smtClean="0"/>
            <a:t>Montag</a:t>
          </a:r>
          <a:r>
            <a:rPr lang="cs-CZ" b="1" dirty="0" smtClean="0"/>
            <a:t>)</a:t>
          </a:r>
          <a:endParaRPr lang="cs-CZ" b="1" dirty="0"/>
        </a:p>
      </dgm:t>
    </dgm:pt>
    <dgm:pt modelId="{F82FB432-55DD-48EF-9657-51ADC0022B16}" type="parTrans" cxnId="{51398EF2-442B-445C-AC8C-8DA9C65CB9A7}">
      <dgm:prSet/>
      <dgm:spPr/>
      <dgm:t>
        <a:bodyPr/>
        <a:lstStyle/>
        <a:p>
          <a:endParaRPr lang="cs-CZ"/>
        </a:p>
      </dgm:t>
    </dgm:pt>
    <dgm:pt modelId="{2C718E7E-E52E-4994-8099-A6D1967143FF}" type="sibTrans" cxnId="{51398EF2-442B-445C-AC8C-8DA9C65CB9A7}">
      <dgm:prSet/>
      <dgm:spPr/>
      <dgm:t>
        <a:bodyPr/>
        <a:lstStyle/>
        <a:p>
          <a:endParaRPr lang="cs-CZ"/>
        </a:p>
      </dgm:t>
    </dgm:pt>
    <dgm:pt modelId="{B90D0BA7-1DC7-410E-8138-626978343CF3}">
      <dgm:prSet phldrT="[Text]"/>
      <dgm:spPr/>
      <dgm:t>
        <a:bodyPr/>
        <a:lstStyle/>
        <a:p>
          <a:r>
            <a:rPr lang="cs-CZ" b="1" dirty="0" err="1" smtClean="0"/>
            <a:t>Tageszeiten</a:t>
          </a:r>
          <a:r>
            <a:rPr lang="cs-CZ" b="1" dirty="0" smtClean="0"/>
            <a:t> (</a:t>
          </a:r>
          <a:r>
            <a:rPr lang="cs-CZ" b="1" dirty="0" err="1" smtClean="0"/>
            <a:t>am</a:t>
          </a:r>
          <a:r>
            <a:rPr lang="cs-CZ" b="1" dirty="0" smtClean="0"/>
            <a:t> </a:t>
          </a:r>
          <a:r>
            <a:rPr lang="cs-CZ" b="1" dirty="0" err="1" smtClean="0"/>
            <a:t>Mittag</a:t>
          </a:r>
          <a:r>
            <a:rPr lang="cs-CZ" b="1" dirty="0" smtClean="0"/>
            <a:t>)</a:t>
          </a:r>
          <a:endParaRPr lang="cs-CZ" b="1" dirty="0"/>
        </a:p>
      </dgm:t>
    </dgm:pt>
    <dgm:pt modelId="{8CF3BD20-79FD-4FE7-928C-610443DB6A6B}" type="parTrans" cxnId="{D1358003-0A47-4CB0-8EF9-40210513DA3A}">
      <dgm:prSet/>
      <dgm:spPr/>
      <dgm:t>
        <a:bodyPr/>
        <a:lstStyle/>
        <a:p>
          <a:endParaRPr lang="cs-CZ"/>
        </a:p>
      </dgm:t>
    </dgm:pt>
    <dgm:pt modelId="{D2C770A2-4B41-483A-9808-318183550BB3}" type="sibTrans" cxnId="{D1358003-0A47-4CB0-8EF9-40210513DA3A}">
      <dgm:prSet/>
      <dgm:spPr/>
      <dgm:t>
        <a:bodyPr/>
        <a:lstStyle/>
        <a:p>
          <a:endParaRPr lang="cs-CZ"/>
        </a:p>
      </dgm:t>
    </dgm:pt>
    <dgm:pt modelId="{72B814C8-D7E5-49EB-9303-9DE3C7611501}">
      <dgm:prSet phldrT="[Text]"/>
      <dgm:spPr/>
      <dgm:t>
        <a:bodyPr/>
        <a:lstStyle/>
        <a:p>
          <a:r>
            <a:rPr lang="cs-CZ" b="1" dirty="0" err="1" smtClean="0"/>
            <a:t>im</a:t>
          </a:r>
          <a:endParaRPr lang="cs-CZ" b="1" dirty="0"/>
        </a:p>
      </dgm:t>
    </dgm:pt>
    <dgm:pt modelId="{4220E1DB-50A1-4EAE-B937-688CD0BDB50E}" type="parTrans" cxnId="{04B9B7A9-1800-4028-81AF-9D1767EAE8D7}">
      <dgm:prSet/>
      <dgm:spPr/>
      <dgm:t>
        <a:bodyPr/>
        <a:lstStyle/>
        <a:p>
          <a:endParaRPr lang="cs-CZ"/>
        </a:p>
      </dgm:t>
    </dgm:pt>
    <dgm:pt modelId="{475A5D5F-9C08-43D3-8505-252607D3780F}" type="sibTrans" cxnId="{04B9B7A9-1800-4028-81AF-9D1767EAE8D7}">
      <dgm:prSet/>
      <dgm:spPr/>
      <dgm:t>
        <a:bodyPr/>
        <a:lstStyle/>
        <a:p>
          <a:endParaRPr lang="cs-CZ"/>
        </a:p>
      </dgm:t>
    </dgm:pt>
    <dgm:pt modelId="{0A35047F-43A5-49C5-86E6-A9A467B6315C}">
      <dgm:prSet phldrT="[Text]"/>
      <dgm:spPr/>
      <dgm:t>
        <a:bodyPr/>
        <a:lstStyle/>
        <a:p>
          <a:r>
            <a:rPr lang="cs-CZ" b="1" dirty="0" err="1" smtClean="0"/>
            <a:t>Jahreszeiten</a:t>
          </a:r>
          <a:r>
            <a:rPr lang="cs-CZ" b="1" dirty="0" smtClean="0"/>
            <a:t> (</a:t>
          </a:r>
          <a:r>
            <a:rPr lang="cs-CZ" b="1" dirty="0" err="1" smtClean="0"/>
            <a:t>im</a:t>
          </a:r>
          <a:r>
            <a:rPr lang="cs-CZ" b="1" dirty="0" smtClean="0"/>
            <a:t> Sommer</a:t>
          </a:r>
          <a:r>
            <a:rPr lang="cs-CZ" dirty="0" smtClean="0"/>
            <a:t>)</a:t>
          </a:r>
          <a:endParaRPr lang="cs-CZ" dirty="0"/>
        </a:p>
      </dgm:t>
    </dgm:pt>
    <dgm:pt modelId="{057DF35F-FE60-433A-BE84-55DF6EB8B851}" type="parTrans" cxnId="{4FFA2764-A92C-4703-8ED0-130C1D8A9DE9}">
      <dgm:prSet/>
      <dgm:spPr/>
      <dgm:t>
        <a:bodyPr/>
        <a:lstStyle/>
        <a:p>
          <a:endParaRPr lang="cs-CZ"/>
        </a:p>
      </dgm:t>
    </dgm:pt>
    <dgm:pt modelId="{54B20F1A-009B-44AC-A088-EF72832FAA8B}" type="sibTrans" cxnId="{4FFA2764-A92C-4703-8ED0-130C1D8A9DE9}">
      <dgm:prSet/>
      <dgm:spPr/>
      <dgm:t>
        <a:bodyPr/>
        <a:lstStyle/>
        <a:p>
          <a:endParaRPr lang="cs-CZ"/>
        </a:p>
      </dgm:t>
    </dgm:pt>
    <dgm:pt modelId="{030BB97E-0BC6-4394-A6AD-E5E89DB003ED}">
      <dgm:prSet phldrT="[Text]"/>
      <dgm:spPr/>
      <dgm:t>
        <a:bodyPr/>
        <a:lstStyle/>
        <a:p>
          <a:r>
            <a:rPr lang="cs-CZ" dirty="0" smtClean="0"/>
            <a:t>um</a:t>
          </a:r>
          <a:endParaRPr lang="cs-CZ" dirty="0"/>
        </a:p>
      </dgm:t>
    </dgm:pt>
    <dgm:pt modelId="{11FE3D23-B5E8-428F-8A2D-E1B988886F19}" type="parTrans" cxnId="{E9AC7620-43EA-4366-80E1-5C21D9897431}">
      <dgm:prSet/>
      <dgm:spPr/>
      <dgm:t>
        <a:bodyPr/>
        <a:lstStyle/>
        <a:p>
          <a:endParaRPr lang="cs-CZ"/>
        </a:p>
      </dgm:t>
    </dgm:pt>
    <dgm:pt modelId="{7D42F56A-3FE4-47F0-83D1-2703D6DEBC71}" type="sibTrans" cxnId="{E9AC7620-43EA-4366-80E1-5C21D9897431}">
      <dgm:prSet/>
      <dgm:spPr/>
      <dgm:t>
        <a:bodyPr/>
        <a:lstStyle/>
        <a:p>
          <a:endParaRPr lang="cs-CZ"/>
        </a:p>
      </dgm:t>
    </dgm:pt>
    <dgm:pt modelId="{B3783172-EC27-4246-BEDA-16F971F7DECD}">
      <dgm:prSet phldrT="[Text]"/>
      <dgm:spPr/>
      <dgm:t>
        <a:bodyPr/>
        <a:lstStyle/>
        <a:p>
          <a:r>
            <a:rPr lang="cs-CZ" b="1" dirty="0" err="1" smtClean="0"/>
            <a:t>Uhrzeiten</a:t>
          </a:r>
          <a:r>
            <a:rPr lang="cs-CZ" b="1" dirty="0" smtClean="0"/>
            <a:t> (um </a:t>
          </a:r>
          <a:r>
            <a:rPr lang="cs-CZ" b="1" dirty="0" err="1" smtClean="0"/>
            <a:t>zwei</a:t>
          </a:r>
          <a:r>
            <a:rPr lang="cs-CZ" b="1" dirty="0" smtClean="0"/>
            <a:t> Uhr)</a:t>
          </a:r>
          <a:endParaRPr lang="cs-CZ" b="1" dirty="0"/>
        </a:p>
      </dgm:t>
    </dgm:pt>
    <dgm:pt modelId="{DD5ACB11-EB24-44D0-B4CB-6BEC1EEABC33}" type="parTrans" cxnId="{1FF469F6-231F-4513-8A9B-DC14C3B9847A}">
      <dgm:prSet/>
      <dgm:spPr/>
      <dgm:t>
        <a:bodyPr/>
        <a:lstStyle/>
        <a:p>
          <a:endParaRPr lang="cs-CZ"/>
        </a:p>
      </dgm:t>
    </dgm:pt>
    <dgm:pt modelId="{DA9F4195-E626-4DB2-BC2E-5A1471B8FE31}" type="sibTrans" cxnId="{1FF469F6-231F-4513-8A9B-DC14C3B9847A}">
      <dgm:prSet/>
      <dgm:spPr/>
      <dgm:t>
        <a:bodyPr/>
        <a:lstStyle/>
        <a:p>
          <a:endParaRPr lang="cs-CZ"/>
        </a:p>
      </dgm:t>
    </dgm:pt>
    <dgm:pt modelId="{74720CA5-007D-46BD-9B98-E2550AD420E1}">
      <dgm:prSet phldrT="[Text]"/>
      <dgm:spPr/>
      <dgm:t>
        <a:bodyPr/>
        <a:lstStyle/>
        <a:p>
          <a:r>
            <a:rPr lang="cs-CZ" b="1" dirty="0" err="1" smtClean="0"/>
            <a:t>Monate</a:t>
          </a:r>
          <a:r>
            <a:rPr lang="cs-CZ" b="1" dirty="0" smtClean="0"/>
            <a:t> (</a:t>
          </a:r>
          <a:r>
            <a:rPr lang="cs-CZ" b="1" dirty="0" err="1" smtClean="0"/>
            <a:t>im</a:t>
          </a:r>
          <a:r>
            <a:rPr lang="cs-CZ" b="1" dirty="0" smtClean="0"/>
            <a:t> </a:t>
          </a:r>
          <a:r>
            <a:rPr lang="cs-CZ" b="1" dirty="0" err="1" smtClean="0"/>
            <a:t>Januar</a:t>
          </a:r>
          <a:r>
            <a:rPr lang="cs-CZ" b="1" dirty="0" smtClean="0"/>
            <a:t>)</a:t>
          </a:r>
          <a:endParaRPr lang="cs-CZ" b="1" dirty="0"/>
        </a:p>
      </dgm:t>
    </dgm:pt>
    <dgm:pt modelId="{D5F9D79B-0047-4B23-9656-6B0AE4CB1064}" type="parTrans" cxnId="{1A437E3D-5440-4433-B203-63E5F5BFD051}">
      <dgm:prSet/>
      <dgm:spPr/>
    </dgm:pt>
    <dgm:pt modelId="{578516B0-7E47-44C2-9B7B-8D33EE2B02B3}" type="sibTrans" cxnId="{1A437E3D-5440-4433-B203-63E5F5BFD051}">
      <dgm:prSet/>
      <dgm:spPr/>
    </dgm:pt>
    <dgm:pt modelId="{74CD8A7E-106C-4095-8701-DE04BAC79B43}" type="pres">
      <dgm:prSet presAssocID="{C9EAC60E-AD93-460E-B61A-154B00A52805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D0F4606-7224-42E4-9E5E-7A168F9F3DAA}" type="pres">
      <dgm:prSet presAssocID="{68C90307-B15B-4708-B5C2-58CDD4DE3929}" presName="linNode" presStyleCnt="0"/>
      <dgm:spPr/>
    </dgm:pt>
    <dgm:pt modelId="{85A388E3-AAF8-4585-BFEA-AF9757324BBA}" type="pres">
      <dgm:prSet presAssocID="{68C90307-B15B-4708-B5C2-58CDD4DE3929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CAE005-22B9-479D-A116-B68BD04B02D3}" type="pres">
      <dgm:prSet presAssocID="{68C90307-B15B-4708-B5C2-58CDD4DE3929}" presName="descendantText" presStyleLbl="alignAccFollowNode1" presStyleIdx="0" presStyleCnt="3" custScaleX="101227" custScaleY="12574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86CC0F4-8D56-4E20-BBA9-EB32B18672E4}" type="pres">
      <dgm:prSet presAssocID="{F8A921F5-9974-495F-9AF0-EEB936028062}" presName="sp" presStyleCnt="0"/>
      <dgm:spPr/>
    </dgm:pt>
    <dgm:pt modelId="{2A26F301-7061-4CBA-86D0-CC51B161DB47}" type="pres">
      <dgm:prSet presAssocID="{72B814C8-D7E5-49EB-9303-9DE3C7611501}" presName="linNode" presStyleCnt="0"/>
      <dgm:spPr/>
    </dgm:pt>
    <dgm:pt modelId="{B1D6EF35-B9CF-4331-A758-83E414D1A9D3}" type="pres">
      <dgm:prSet presAssocID="{72B814C8-D7E5-49EB-9303-9DE3C7611501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DFF84AD-E032-404E-88B9-E804D7C6B97D}" type="pres">
      <dgm:prSet presAssocID="{72B814C8-D7E5-49EB-9303-9DE3C7611501}" presName="descendantText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BFED616-3D3F-448B-9B6D-975BA1998B2A}" type="pres">
      <dgm:prSet presAssocID="{475A5D5F-9C08-43D3-8505-252607D3780F}" presName="sp" presStyleCnt="0"/>
      <dgm:spPr/>
    </dgm:pt>
    <dgm:pt modelId="{C5C4AFDC-CDED-4FC6-A6E0-435811F2B240}" type="pres">
      <dgm:prSet presAssocID="{030BB97E-0BC6-4394-A6AD-E5E89DB003ED}" presName="linNode" presStyleCnt="0"/>
      <dgm:spPr/>
    </dgm:pt>
    <dgm:pt modelId="{CE7F5829-63BB-4BDD-98A7-5AE4B5AEFF0C}" type="pres">
      <dgm:prSet presAssocID="{030BB97E-0BC6-4394-A6AD-E5E89DB003ED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287FBDF-5BE4-4E26-8272-2071F0977511}" type="pres">
      <dgm:prSet presAssocID="{030BB97E-0BC6-4394-A6AD-E5E89DB003ED}" presName="descendantText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BED547A-105F-4FB6-82BC-22CA9BA2412C}" type="presOf" srcId="{68C90307-B15B-4708-B5C2-58CDD4DE3929}" destId="{85A388E3-AAF8-4585-BFEA-AF9757324BBA}" srcOrd="0" destOrd="0" presId="urn:microsoft.com/office/officeart/2005/8/layout/vList5"/>
    <dgm:cxn modelId="{4FFA2764-A92C-4703-8ED0-130C1D8A9DE9}" srcId="{72B814C8-D7E5-49EB-9303-9DE3C7611501}" destId="{0A35047F-43A5-49C5-86E6-A9A467B6315C}" srcOrd="0" destOrd="0" parTransId="{057DF35F-FE60-433A-BE84-55DF6EB8B851}" sibTransId="{54B20F1A-009B-44AC-A088-EF72832FAA8B}"/>
    <dgm:cxn modelId="{D1358003-0A47-4CB0-8EF9-40210513DA3A}" srcId="{68C90307-B15B-4708-B5C2-58CDD4DE3929}" destId="{B90D0BA7-1DC7-410E-8138-626978343CF3}" srcOrd="1" destOrd="0" parTransId="{8CF3BD20-79FD-4FE7-928C-610443DB6A6B}" sibTransId="{D2C770A2-4B41-483A-9808-318183550BB3}"/>
    <dgm:cxn modelId="{51398EF2-442B-445C-AC8C-8DA9C65CB9A7}" srcId="{68C90307-B15B-4708-B5C2-58CDD4DE3929}" destId="{550B4968-3952-4042-BABD-B8FBCC185119}" srcOrd="0" destOrd="0" parTransId="{F82FB432-55DD-48EF-9657-51ADC0022B16}" sibTransId="{2C718E7E-E52E-4994-8099-A6D1967143FF}"/>
    <dgm:cxn modelId="{528FD5B4-2C62-4B75-BFF1-2A5918AB4CB8}" type="presOf" srcId="{74720CA5-007D-46BD-9B98-E2550AD420E1}" destId="{5DFF84AD-E032-404E-88B9-E804D7C6B97D}" srcOrd="0" destOrd="1" presId="urn:microsoft.com/office/officeart/2005/8/layout/vList5"/>
    <dgm:cxn modelId="{108C55B6-D35F-4463-9550-B3EED55C938C}" type="presOf" srcId="{550B4968-3952-4042-BABD-B8FBCC185119}" destId="{89CAE005-22B9-479D-A116-B68BD04B02D3}" srcOrd="0" destOrd="0" presId="urn:microsoft.com/office/officeart/2005/8/layout/vList5"/>
    <dgm:cxn modelId="{CA2020C0-9FD0-4C49-88D0-A29162E88917}" type="presOf" srcId="{B90D0BA7-1DC7-410E-8138-626978343CF3}" destId="{89CAE005-22B9-479D-A116-B68BD04B02D3}" srcOrd="0" destOrd="1" presId="urn:microsoft.com/office/officeart/2005/8/layout/vList5"/>
    <dgm:cxn modelId="{F282454C-458C-4D59-A53C-20FEF8EF9060}" type="presOf" srcId="{0A35047F-43A5-49C5-86E6-A9A467B6315C}" destId="{5DFF84AD-E032-404E-88B9-E804D7C6B97D}" srcOrd="0" destOrd="0" presId="urn:microsoft.com/office/officeart/2005/8/layout/vList5"/>
    <dgm:cxn modelId="{1FF469F6-231F-4513-8A9B-DC14C3B9847A}" srcId="{030BB97E-0BC6-4394-A6AD-E5E89DB003ED}" destId="{B3783172-EC27-4246-BEDA-16F971F7DECD}" srcOrd="0" destOrd="0" parTransId="{DD5ACB11-EB24-44D0-B4CB-6BEC1EEABC33}" sibTransId="{DA9F4195-E626-4DB2-BC2E-5A1471B8FE31}"/>
    <dgm:cxn modelId="{D02D5561-6629-4D1B-B704-A3DC5E2186CA}" srcId="{C9EAC60E-AD93-460E-B61A-154B00A52805}" destId="{68C90307-B15B-4708-B5C2-58CDD4DE3929}" srcOrd="0" destOrd="0" parTransId="{97907F14-08A4-4305-94D1-320B543123F4}" sibTransId="{F8A921F5-9974-495F-9AF0-EEB936028062}"/>
    <dgm:cxn modelId="{AB8DF9B1-31B0-4282-9684-9E8737C14C69}" type="presOf" srcId="{C9EAC60E-AD93-460E-B61A-154B00A52805}" destId="{74CD8A7E-106C-4095-8701-DE04BAC79B43}" srcOrd="0" destOrd="0" presId="urn:microsoft.com/office/officeart/2005/8/layout/vList5"/>
    <dgm:cxn modelId="{04B9B7A9-1800-4028-81AF-9D1767EAE8D7}" srcId="{C9EAC60E-AD93-460E-B61A-154B00A52805}" destId="{72B814C8-D7E5-49EB-9303-9DE3C7611501}" srcOrd="1" destOrd="0" parTransId="{4220E1DB-50A1-4EAE-B937-688CD0BDB50E}" sibTransId="{475A5D5F-9C08-43D3-8505-252607D3780F}"/>
    <dgm:cxn modelId="{E9982A02-18AE-4C63-B620-827255FA6F07}" type="presOf" srcId="{030BB97E-0BC6-4394-A6AD-E5E89DB003ED}" destId="{CE7F5829-63BB-4BDD-98A7-5AE4B5AEFF0C}" srcOrd="0" destOrd="0" presId="urn:microsoft.com/office/officeart/2005/8/layout/vList5"/>
    <dgm:cxn modelId="{77C84A26-07DD-43A2-9D68-2C6B9E9ACD5E}" type="presOf" srcId="{72B814C8-D7E5-49EB-9303-9DE3C7611501}" destId="{B1D6EF35-B9CF-4331-A758-83E414D1A9D3}" srcOrd="0" destOrd="0" presId="urn:microsoft.com/office/officeart/2005/8/layout/vList5"/>
    <dgm:cxn modelId="{E9AC7620-43EA-4366-80E1-5C21D9897431}" srcId="{C9EAC60E-AD93-460E-B61A-154B00A52805}" destId="{030BB97E-0BC6-4394-A6AD-E5E89DB003ED}" srcOrd="2" destOrd="0" parTransId="{11FE3D23-B5E8-428F-8A2D-E1B988886F19}" sibTransId="{7D42F56A-3FE4-47F0-83D1-2703D6DEBC71}"/>
    <dgm:cxn modelId="{A1749BE4-CAF4-4B4E-A6CE-4266E9879C53}" type="presOf" srcId="{B3783172-EC27-4246-BEDA-16F971F7DECD}" destId="{4287FBDF-5BE4-4E26-8272-2071F0977511}" srcOrd="0" destOrd="0" presId="urn:microsoft.com/office/officeart/2005/8/layout/vList5"/>
    <dgm:cxn modelId="{1A437E3D-5440-4433-B203-63E5F5BFD051}" srcId="{72B814C8-D7E5-49EB-9303-9DE3C7611501}" destId="{74720CA5-007D-46BD-9B98-E2550AD420E1}" srcOrd="1" destOrd="0" parTransId="{D5F9D79B-0047-4B23-9656-6B0AE4CB1064}" sibTransId="{578516B0-7E47-44C2-9B7B-8D33EE2B02B3}"/>
    <dgm:cxn modelId="{D47B75D0-6B3F-4CA4-8358-F14E3DACE007}" type="presParOf" srcId="{74CD8A7E-106C-4095-8701-DE04BAC79B43}" destId="{5D0F4606-7224-42E4-9E5E-7A168F9F3DAA}" srcOrd="0" destOrd="0" presId="urn:microsoft.com/office/officeart/2005/8/layout/vList5"/>
    <dgm:cxn modelId="{5D1F2EE6-99EE-4D1C-BA85-3F169FAF7064}" type="presParOf" srcId="{5D0F4606-7224-42E4-9E5E-7A168F9F3DAA}" destId="{85A388E3-AAF8-4585-BFEA-AF9757324BBA}" srcOrd="0" destOrd="0" presId="urn:microsoft.com/office/officeart/2005/8/layout/vList5"/>
    <dgm:cxn modelId="{ABFA3D9F-23DB-4B45-B525-89790DB7FA02}" type="presParOf" srcId="{5D0F4606-7224-42E4-9E5E-7A168F9F3DAA}" destId="{89CAE005-22B9-479D-A116-B68BD04B02D3}" srcOrd="1" destOrd="0" presId="urn:microsoft.com/office/officeart/2005/8/layout/vList5"/>
    <dgm:cxn modelId="{9C109C6C-7F1F-4B34-9280-369A2B0EA627}" type="presParOf" srcId="{74CD8A7E-106C-4095-8701-DE04BAC79B43}" destId="{D86CC0F4-8D56-4E20-BBA9-EB32B18672E4}" srcOrd="1" destOrd="0" presId="urn:microsoft.com/office/officeart/2005/8/layout/vList5"/>
    <dgm:cxn modelId="{E596D075-913A-4841-87FC-67190801E43E}" type="presParOf" srcId="{74CD8A7E-106C-4095-8701-DE04BAC79B43}" destId="{2A26F301-7061-4CBA-86D0-CC51B161DB47}" srcOrd="2" destOrd="0" presId="urn:microsoft.com/office/officeart/2005/8/layout/vList5"/>
    <dgm:cxn modelId="{AF7F7557-919A-4B6A-9490-025D9DA58EF9}" type="presParOf" srcId="{2A26F301-7061-4CBA-86D0-CC51B161DB47}" destId="{B1D6EF35-B9CF-4331-A758-83E414D1A9D3}" srcOrd="0" destOrd="0" presId="urn:microsoft.com/office/officeart/2005/8/layout/vList5"/>
    <dgm:cxn modelId="{65C6D17B-0BA9-42CF-BC11-9457AED8CBC6}" type="presParOf" srcId="{2A26F301-7061-4CBA-86D0-CC51B161DB47}" destId="{5DFF84AD-E032-404E-88B9-E804D7C6B97D}" srcOrd="1" destOrd="0" presId="urn:microsoft.com/office/officeart/2005/8/layout/vList5"/>
    <dgm:cxn modelId="{9B187ADC-9B79-4614-A1A7-9DF5300691F8}" type="presParOf" srcId="{74CD8A7E-106C-4095-8701-DE04BAC79B43}" destId="{8BFED616-3D3F-448B-9B6D-975BA1998B2A}" srcOrd="3" destOrd="0" presId="urn:microsoft.com/office/officeart/2005/8/layout/vList5"/>
    <dgm:cxn modelId="{85EEBF87-E0BE-4D9A-A35A-4DE1440CD1D6}" type="presParOf" srcId="{74CD8A7E-106C-4095-8701-DE04BAC79B43}" destId="{C5C4AFDC-CDED-4FC6-A6E0-435811F2B240}" srcOrd="4" destOrd="0" presId="urn:microsoft.com/office/officeart/2005/8/layout/vList5"/>
    <dgm:cxn modelId="{642ECB1D-C1A9-436E-B596-03CF0FB32EE3}" type="presParOf" srcId="{C5C4AFDC-CDED-4FC6-A6E0-435811F2B240}" destId="{CE7F5829-63BB-4BDD-98A7-5AE4B5AEFF0C}" srcOrd="0" destOrd="0" presId="urn:microsoft.com/office/officeart/2005/8/layout/vList5"/>
    <dgm:cxn modelId="{73764331-E62A-4053-AC8F-15F05F6F3ECE}" type="presParOf" srcId="{C5C4AFDC-CDED-4FC6-A6E0-435811F2B240}" destId="{4287FBDF-5BE4-4E26-8272-2071F0977511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CAE005-22B9-479D-A116-B68BD04B02D3}">
      <dsp:nvSpPr>
        <dsp:cNvPr id="0" name=""/>
        <dsp:cNvSpPr/>
      </dsp:nvSpPr>
      <dsp:spPr>
        <a:xfrm rot="5400000">
          <a:off x="3617152" y="-1405158"/>
          <a:ext cx="1166503" cy="3978854"/>
        </a:xfrm>
        <a:prstGeom prst="round2Same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500" b="1" kern="1200" dirty="0" err="1" smtClean="0"/>
            <a:t>Wochentage</a:t>
          </a:r>
          <a:r>
            <a:rPr lang="cs-CZ" sz="2500" b="1" kern="1200" dirty="0" smtClean="0"/>
            <a:t> (</a:t>
          </a:r>
          <a:r>
            <a:rPr lang="cs-CZ" sz="2500" b="1" kern="1200" dirty="0" err="1" smtClean="0"/>
            <a:t>am</a:t>
          </a:r>
          <a:r>
            <a:rPr lang="cs-CZ" sz="2500" b="1" kern="1200" dirty="0" smtClean="0"/>
            <a:t> </a:t>
          </a:r>
          <a:r>
            <a:rPr lang="cs-CZ" sz="2500" b="1" kern="1200" dirty="0" err="1" smtClean="0"/>
            <a:t>Montag</a:t>
          </a:r>
          <a:r>
            <a:rPr lang="cs-CZ" sz="2500" b="1" kern="1200" dirty="0" smtClean="0"/>
            <a:t>)</a:t>
          </a:r>
          <a:endParaRPr lang="cs-CZ" sz="2500" b="1" kern="1200" dirty="0"/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500" b="1" kern="1200" dirty="0" err="1" smtClean="0"/>
            <a:t>Tageszeiten</a:t>
          </a:r>
          <a:r>
            <a:rPr lang="cs-CZ" sz="2500" b="1" kern="1200" dirty="0" smtClean="0"/>
            <a:t> (</a:t>
          </a:r>
          <a:r>
            <a:rPr lang="cs-CZ" sz="2500" b="1" kern="1200" dirty="0" err="1" smtClean="0"/>
            <a:t>am</a:t>
          </a:r>
          <a:r>
            <a:rPr lang="cs-CZ" sz="2500" b="1" kern="1200" dirty="0" smtClean="0"/>
            <a:t> </a:t>
          </a:r>
          <a:r>
            <a:rPr lang="cs-CZ" sz="2500" b="1" kern="1200" dirty="0" err="1" smtClean="0"/>
            <a:t>Mittag</a:t>
          </a:r>
          <a:r>
            <a:rPr lang="cs-CZ" sz="2500" b="1" kern="1200" dirty="0" smtClean="0"/>
            <a:t>)</a:t>
          </a:r>
          <a:endParaRPr lang="cs-CZ" sz="2500" b="1" kern="1200" dirty="0"/>
        </a:p>
      </dsp:txBody>
      <dsp:txXfrm rot="-5400000">
        <a:off x="2210977" y="57961"/>
        <a:ext cx="3921910" cy="1052615"/>
      </dsp:txXfrm>
    </dsp:sp>
    <dsp:sp modelId="{85A388E3-AAF8-4585-BFEA-AF9757324BBA}">
      <dsp:nvSpPr>
        <dsp:cNvPr id="0" name=""/>
        <dsp:cNvSpPr/>
      </dsp:nvSpPr>
      <dsp:spPr>
        <a:xfrm>
          <a:off x="0" y="4486"/>
          <a:ext cx="2210977" cy="1159564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36220" tIns="118110" rIns="236220" bIns="118110" numCol="1" spcCol="1270" anchor="ctr" anchorCtr="0">
          <a:noAutofit/>
        </a:bodyPr>
        <a:lstStyle/>
        <a:p>
          <a:pPr lvl="0" algn="ctr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200" b="1" kern="1200" dirty="0" err="1" smtClean="0"/>
            <a:t>am</a:t>
          </a:r>
          <a:endParaRPr lang="cs-CZ" sz="6200" b="1" kern="1200" dirty="0"/>
        </a:p>
      </dsp:txBody>
      <dsp:txXfrm>
        <a:off x="56605" y="61091"/>
        <a:ext cx="2097767" cy="1046354"/>
      </dsp:txXfrm>
    </dsp:sp>
    <dsp:sp modelId="{5DFF84AD-E032-404E-88B9-E804D7C6B97D}">
      <dsp:nvSpPr>
        <dsp:cNvPr id="0" name=""/>
        <dsp:cNvSpPr/>
      </dsp:nvSpPr>
      <dsp:spPr>
        <a:xfrm rot="5400000">
          <a:off x="3749462" y="-177442"/>
          <a:ext cx="927651" cy="3965448"/>
        </a:xfrm>
        <a:prstGeom prst="round2SameRect">
          <a:avLst/>
        </a:prstGeom>
        <a:solidFill>
          <a:schemeClr val="accent4">
            <a:tint val="40000"/>
            <a:alpha val="90000"/>
            <a:hueOff val="-2916958"/>
            <a:satOff val="24752"/>
            <a:lumOff val="1913"/>
            <a:alphaOff val="0"/>
          </a:schemeClr>
        </a:solidFill>
        <a:ln w="9525" cap="flat" cmpd="sng" algn="ctr">
          <a:solidFill>
            <a:schemeClr val="accent4">
              <a:tint val="40000"/>
              <a:alpha val="90000"/>
              <a:hueOff val="-2916958"/>
              <a:satOff val="24752"/>
              <a:lumOff val="1913"/>
              <a:alphaOff val="0"/>
            </a:schemeClr>
          </a:solidFill>
          <a:prstDash val="solid"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500" b="1" kern="1200" dirty="0" err="1" smtClean="0"/>
            <a:t>Jahreszeiten</a:t>
          </a:r>
          <a:r>
            <a:rPr lang="cs-CZ" sz="2500" b="1" kern="1200" dirty="0" smtClean="0"/>
            <a:t> (</a:t>
          </a:r>
          <a:r>
            <a:rPr lang="cs-CZ" sz="2500" b="1" kern="1200" dirty="0" err="1" smtClean="0"/>
            <a:t>im</a:t>
          </a:r>
          <a:r>
            <a:rPr lang="cs-CZ" sz="2500" b="1" kern="1200" dirty="0" smtClean="0"/>
            <a:t> Sommer</a:t>
          </a:r>
          <a:r>
            <a:rPr lang="cs-CZ" sz="2500" kern="1200" dirty="0" smtClean="0"/>
            <a:t>)</a:t>
          </a:r>
          <a:endParaRPr lang="cs-CZ" sz="2500" kern="1200" dirty="0"/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500" b="1" kern="1200" dirty="0" err="1" smtClean="0"/>
            <a:t>Monate</a:t>
          </a:r>
          <a:r>
            <a:rPr lang="cs-CZ" sz="2500" b="1" kern="1200" dirty="0" smtClean="0"/>
            <a:t> (</a:t>
          </a:r>
          <a:r>
            <a:rPr lang="cs-CZ" sz="2500" b="1" kern="1200" dirty="0" err="1" smtClean="0"/>
            <a:t>im</a:t>
          </a:r>
          <a:r>
            <a:rPr lang="cs-CZ" sz="2500" b="1" kern="1200" dirty="0" smtClean="0"/>
            <a:t> </a:t>
          </a:r>
          <a:r>
            <a:rPr lang="cs-CZ" sz="2500" b="1" kern="1200" dirty="0" err="1" smtClean="0"/>
            <a:t>Januar</a:t>
          </a:r>
          <a:r>
            <a:rPr lang="cs-CZ" sz="2500" b="1" kern="1200" dirty="0" smtClean="0"/>
            <a:t>)</a:t>
          </a:r>
          <a:endParaRPr lang="cs-CZ" sz="2500" b="1" kern="1200" dirty="0"/>
        </a:p>
      </dsp:txBody>
      <dsp:txXfrm rot="-5400000">
        <a:off x="2230564" y="1386740"/>
        <a:ext cx="3920164" cy="837083"/>
      </dsp:txXfrm>
    </dsp:sp>
    <dsp:sp modelId="{B1D6EF35-B9CF-4331-A758-83E414D1A9D3}">
      <dsp:nvSpPr>
        <dsp:cNvPr id="0" name=""/>
        <dsp:cNvSpPr/>
      </dsp:nvSpPr>
      <dsp:spPr>
        <a:xfrm>
          <a:off x="0" y="1225499"/>
          <a:ext cx="2230564" cy="1159564"/>
        </a:xfrm>
        <a:prstGeom prst="roundRect">
          <a:avLst/>
        </a:prstGeom>
        <a:gradFill rotWithShape="0">
          <a:gsLst>
            <a:gs pos="0">
              <a:schemeClr val="accent4">
                <a:hueOff val="-2282812"/>
                <a:satOff val="24021"/>
                <a:lumOff val="1373"/>
                <a:alphaOff val="0"/>
              </a:schemeClr>
            </a:gs>
            <a:gs pos="100000">
              <a:schemeClr val="accent4">
                <a:hueOff val="-2282812"/>
                <a:satOff val="24021"/>
                <a:lumOff val="1373"/>
                <a:alphaOff val="0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36220" tIns="118110" rIns="236220" bIns="118110" numCol="1" spcCol="1270" anchor="ctr" anchorCtr="0">
          <a:noAutofit/>
        </a:bodyPr>
        <a:lstStyle/>
        <a:p>
          <a:pPr lvl="0" algn="ctr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200" b="1" kern="1200" dirty="0" err="1" smtClean="0"/>
            <a:t>im</a:t>
          </a:r>
          <a:endParaRPr lang="cs-CZ" sz="6200" b="1" kern="1200" dirty="0"/>
        </a:p>
      </dsp:txBody>
      <dsp:txXfrm>
        <a:off x="56605" y="1282104"/>
        <a:ext cx="2117354" cy="1046354"/>
      </dsp:txXfrm>
    </dsp:sp>
    <dsp:sp modelId="{4287FBDF-5BE4-4E26-8272-2071F0977511}">
      <dsp:nvSpPr>
        <dsp:cNvPr id="0" name=""/>
        <dsp:cNvSpPr/>
      </dsp:nvSpPr>
      <dsp:spPr>
        <a:xfrm rot="5400000">
          <a:off x="3749462" y="1040100"/>
          <a:ext cx="927651" cy="3965448"/>
        </a:xfrm>
        <a:prstGeom prst="round2SameRect">
          <a:avLst/>
        </a:prstGeom>
        <a:solidFill>
          <a:schemeClr val="accent4">
            <a:tint val="40000"/>
            <a:alpha val="90000"/>
            <a:hueOff val="-5833915"/>
            <a:satOff val="49505"/>
            <a:lumOff val="3826"/>
            <a:alphaOff val="0"/>
          </a:schemeClr>
        </a:solidFill>
        <a:ln w="9525" cap="flat" cmpd="sng" algn="ctr">
          <a:solidFill>
            <a:schemeClr val="accent4">
              <a:tint val="40000"/>
              <a:alpha val="90000"/>
              <a:hueOff val="-5833915"/>
              <a:satOff val="49505"/>
              <a:lumOff val="3826"/>
              <a:alphaOff val="0"/>
            </a:schemeClr>
          </a:solidFill>
          <a:prstDash val="solid"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500" b="1" kern="1200" dirty="0" err="1" smtClean="0"/>
            <a:t>Uhrzeiten</a:t>
          </a:r>
          <a:r>
            <a:rPr lang="cs-CZ" sz="2500" b="1" kern="1200" dirty="0" smtClean="0"/>
            <a:t> (um </a:t>
          </a:r>
          <a:r>
            <a:rPr lang="cs-CZ" sz="2500" b="1" kern="1200" dirty="0" err="1" smtClean="0"/>
            <a:t>zwei</a:t>
          </a:r>
          <a:r>
            <a:rPr lang="cs-CZ" sz="2500" b="1" kern="1200" dirty="0" smtClean="0"/>
            <a:t> Uhr)</a:t>
          </a:r>
          <a:endParaRPr lang="cs-CZ" sz="2500" b="1" kern="1200" dirty="0"/>
        </a:p>
      </dsp:txBody>
      <dsp:txXfrm rot="-5400000">
        <a:off x="2230564" y="2604282"/>
        <a:ext cx="3920164" cy="837083"/>
      </dsp:txXfrm>
    </dsp:sp>
    <dsp:sp modelId="{CE7F5829-63BB-4BDD-98A7-5AE4B5AEFF0C}">
      <dsp:nvSpPr>
        <dsp:cNvPr id="0" name=""/>
        <dsp:cNvSpPr/>
      </dsp:nvSpPr>
      <dsp:spPr>
        <a:xfrm>
          <a:off x="0" y="2443042"/>
          <a:ext cx="2230564" cy="1159564"/>
        </a:xfrm>
        <a:prstGeom prst="roundRect">
          <a:avLst/>
        </a:prstGeom>
        <a:gradFill rotWithShape="0">
          <a:gsLst>
            <a:gs pos="0">
              <a:schemeClr val="accent4">
                <a:hueOff val="-4565624"/>
                <a:satOff val="48042"/>
                <a:lumOff val="2746"/>
                <a:alphaOff val="0"/>
              </a:schemeClr>
            </a:gs>
            <a:gs pos="100000">
              <a:schemeClr val="accent4">
                <a:hueOff val="-4565624"/>
                <a:satOff val="48042"/>
                <a:lumOff val="2746"/>
                <a:alphaOff val="0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36220" tIns="118110" rIns="236220" bIns="118110" numCol="1" spcCol="1270" anchor="ctr" anchorCtr="0">
          <a:noAutofit/>
        </a:bodyPr>
        <a:lstStyle/>
        <a:p>
          <a:pPr lvl="0" algn="ctr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200" kern="1200" dirty="0" smtClean="0"/>
            <a:t>um</a:t>
          </a:r>
          <a:endParaRPr lang="cs-CZ" sz="6200" kern="1200" dirty="0"/>
        </a:p>
      </dsp:txBody>
      <dsp:txXfrm>
        <a:off x="56605" y="2499647"/>
        <a:ext cx="2117354" cy="10463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B3944CE9-A806-40D9-9CE1-D7F3DD354876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6A865F4B-7A4E-41A0-BBEF-49C0CCEC75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44CE9-A806-40D9-9CE1-D7F3DD354876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65F4B-7A4E-41A0-BBEF-49C0CCEC75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44CE9-A806-40D9-9CE1-D7F3DD354876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65F4B-7A4E-41A0-BBEF-49C0CCEC75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44CE9-A806-40D9-9CE1-D7F3DD354876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65F4B-7A4E-41A0-BBEF-49C0CCEC753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44CE9-A806-40D9-9CE1-D7F3DD354876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65F4B-7A4E-41A0-BBEF-49C0CCEC753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44CE9-A806-40D9-9CE1-D7F3DD354876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65F4B-7A4E-41A0-BBEF-49C0CCEC75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44CE9-A806-40D9-9CE1-D7F3DD354876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65F4B-7A4E-41A0-BBEF-49C0CCEC75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B3944CE9-A806-40D9-9CE1-D7F3DD354876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6A865F4B-7A4E-41A0-BBEF-49C0CCEC75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B3944CE9-A806-40D9-9CE1-D7F3DD354876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6A865F4B-7A4E-41A0-BBEF-49C0CCEC75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44CE9-A806-40D9-9CE1-D7F3DD354876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65F4B-7A4E-41A0-BBEF-49C0CCEC75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44CE9-A806-40D9-9CE1-D7F3DD354876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65F4B-7A4E-41A0-BBEF-49C0CCEC75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openDmnd">
          <a:fgClr>
            <a:schemeClr val="bg2">
              <a:tint val="93000"/>
            </a:schemeClr>
          </a:fgClr>
          <a:bgClr>
            <a:schemeClr val="accent6">
              <a:lumMod val="60000"/>
              <a:lumOff val="40000"/>
            </a:schemeClr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B3944CE9-A806-40D9-9CE1-D7F3DD354876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6A865F4B-7A4E-41A0-BBEF-49C0CCEC753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hyperlink" Target="http://www.eduweb.vic.gov.au/languagesonline/german/sect29/no_04/no_04.htm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13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13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13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slide" Target="slide13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DEUTSCH MIT MAX</a:t>
            </a:r>
            <a:br>
              <a:rPr lang="cs-CZ" dirty="0" smtClean="0"/>
            </a:br>
            <a:r>
              <a:rPr lang="cs-CZ" dirty="0" smtClean="0"/>
              <a:t>LEKTION 7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3293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25004" y="574948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5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79644" y="565392"/>
            <a:ext cx="885202" cy="1351440"/>
          </a:xfrm>
          <a:prstGeom prst="rect">
            <a:avLst/>
          </a:prstGeom>
          <a:noFill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7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190528192"/>
              </p:ext>
            </p:extLst>
          </p:nvPr>
        </p:nvGraphicFramePr>
        <p:xfrm>
          <a:off x="683568" y="1772816"/>
          <a:ext cx="7918996" cy="4861602"/>
        </p:xfrm>
        <a:graphic>
          <a:graphicData uri="http://schemas.openxmlformats.org/drawingml/2006/table">
            <a:tbl>
              <a:tblPr/>
              <a:tblGrid>
                <a:gridCol w="2844931"/>
                <a:gridCol w="5074065"/>
              </a:tblGrid>
              <a:tr h="31850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okres Kladno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980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Komenského 305,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980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CZ.1.07/1.4.00/21.3655, Moderní škola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3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+mn-ea"/>
                          <a:cs typeface="Arial" charset="0"/>
                        </a:rPr>
                        <a:t>  VY_32_INOVACE_07_01_8</a:t>
                      </a:r>
                      <a:endParaRPr kumimoji="0" lang="cs-CZ" sz="1400" b="0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+mn-ea"/>
                        <a:cs typeface="Arial" charset="0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980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Německý jazyk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11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Deutsch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mit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Max –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Lektion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7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850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Marie Provazníková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4889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Materiál je určen k interaktivní výuce žáků 2. stupně. V této prezentaci si žáci procvičí předložky, které se pojí s jednotlivými údaji, naučí se měsíce, čísla nad 20, zeptat se a odpovědět, kolik je hodin. Správné odpovědi se zobrazí při kliknutí myší. Při kliknutí na tlačítko se žáci dostanou do online prostředí, kde mají zpětnou vazbu  - procvičení daného učiva. V poslední části je pomocí cvičení shrnuto učivo této lekce. Při kliknutí na správnou odpověď se žáci posunou na další otázku, při chybné odpovědi jsou upozorněni zamračeným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smajlíkem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.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Součástí prezentace je pracovní list.</a:t>
                      </a: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56082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Am</a:t>
            </a:r>
            <a:r>
              <a:rPr lang="cs-CZ" dirty="0" smtClean="0"/>
              <a:t> x um x </a:t>
            </a:r>
            <a:r>
              <a:rPr lang="cs-CZ" dirty="0" err="1" smtClean="0"/>
              <a:t>im</a:t>
            </a:r>
            <a:r>
              <a:rPr lang="cs-CZ" dirty="0" smtClean="0"/>
              <a:t> 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15188206"/>
              </p:ext>
            </p:extLst>
          </p:nvPr>
        </p:nvGraphicFramePr>
        <p:xfrm>
          <a:off x="1463675" y="2119313"/>
          <a:ext cx="6196013" cy="360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08496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Ergänze</a:t>
            </a:r>
            <a:r>
              <a:rPr lang="cs-CZ" dirty="0" smtClean="0"/>
              <a:t> </a:t>
            </a:r>
            <a:r>
              <a:rPr lang="cs-CZ" dirty="0" err="1" smtClean="0"/>
              <a:t>am</a:t>
            </a:r>
            <a:r>
              <a:rPr lang="cs-CZ" dirty="0" smtClean="0"/>
              <a:t>, um, </a:t>
            </a:r>
            <a:r>
              <a:rPr lang="cs-CZ" dirty="0" err="1" smtClean="0"/>
              <a:t>im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75656" y="1844824"/>
            <a:ext cx="6196405" cy="4118055"/>
          </a:xfrm>
        </p:spPr>
        <p:txBody>
          <a:bodyPr>
            <a:normAutofit/>
          </a:bodyPr>
          <a:lstStyle/>
          <a:p>
            <a:r>
              <a:rPr lang="cs-CZ" sz="2800" dirty="0" err="1" smtClean="0"/>
              <a:t>Das</a:t>
            </a:r>
            <a:r>
              <a:rPr lang="cs-CZ" sz="2800" dirty="0" smtClean="0"/>
              <a:t> Museum </a:t>
            </a:r>
            <a:r>
              <a:rPr lang="cs-CZ" sz="2800" dirty="0" err="1" smtClean="0"/>
              <a:t>öffnet</a:t>
            </a:r>
            <a:r>
              <a:rPr lang="cs-CZ" sz="2800" dirty="0" smtClean="0"/>
              <a:t> _________ 9 Uhr.</a:t>
            </a:r>
          </a:p>
          <a:p>
            <a:r>
              <a:rPr lang="cs-CZ" sz="2800" dirty="0" err="1" smtClean="0"/>
              <a:t>Wir</a:t>
            </a:r>
            <a:r>
              <a:rPr lang="cs-CZ" sz="2800" dirty="0" smtClean="0"/>
              <a:t> </a:t>
            </a:r>
            <a:r>
              <a:rPr lang="cs-CZ" sz="2800" dirty="0" err="1" smtClean="0"/>
              <a:t>gehen</a:t>
            </a:r>
            <a:r>
              <a:rPr lang="cs-CZ" sz="2800" dirty="0" smtClean="0"/>
              <a:t> _______ </a:t>
            </a:r>
            <a:r>
              <a:rPr lang="cs-CZ" sz="2800" dirty="0" err="1" smtClean="0"/>
              <a:t>Montag</a:t>
            </a:r>
            <a:r>
              <a:rPr lang="cs-CZ" sz="2800" dirty="0" smtClean="0"/>
              <a:t> </a:t>
            </a:r>
            <a:r>
              <a:rPr lang="cs-CZ" sz="2800" dirty="0" err="1" smtClean="0"/>
              <a:t>spazeiern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________ </a:t>
            </a:r>
            <a:r>
              <a:rPr lang="cs-CZ" sz="2800" dirty="0" err="1" smtClean="0"/>
              <a:t>Wochenende</a:t>
            </a:r>
            <a:r>
              <a:rPr lang="cs-CZ" sz="2800" dirty="0" smtClean="0"/>
              <a:t> </a:t>
            </a:r>
            <a:r>
              <a:rPr lang="cs-CZ" sz="2800" dirty="0" err="1" smtClean="0"/>
              <a:t>fahren</a:t>
            </a:r>
            <a:r>
              <a:rPr lang="cs-CZ" sz="2800" dirty="0" smtClean="0"/>
              <a:t> </a:t>
            </a:r>
            <a:r>
              <a:rPr lang="cs-CZ" sz="2800" dirty="0" err="1" smtClean="0"/>
              <a:t>wir</a:t>
            </a:r>
            <a:r>
              <a:rPr lang="cs-CZ" sz="2800" dirty="0" smtClean="0"/>
              <a:t> _____ 8 Uhr nach Polen.</a:t>
            </a:r>
          </a:p>
          <a:p>
            <a:r>
              <a:rPr lang="cs-CZ" sz="2800" dirty="0" smtClean="0"/>
              <a:t>______ Sommer </a:t>
            </a:r>
            <a:r>
              <a:rPr lang="cs-CZ" sz="2800" dirty="0" err="1" smtClean="0"/>
              <a:t>haben</a:t>
            </a:r>
            <a:r>
              <a:rPr lang="cs-CZ" sz="2800" dirty="0" smtClean="0"/>
              <a:t> </a:t>
            </a:r>
            <a:r>
              <a:rPr lang="cs-CZ" sz="2800" dirty="0" err="1" smtClean="0"/>
              <a:t>wir</a:t>
            </a:r>
            <a:r>
              <a:rPr lang="cs-CZ" sz="2800" dirty="0" smtClean="0"/>
              <a:t> </a:t>
            </a:r>
            <a:r>
              <a:rPr lang="cs-CZ" sz="2800" dirty="0" err="1" smtClean="0"/>
              <a:t>Ferien</a:t>
            </a:r>
            <a:r>
              <a:rPr lang="cs-CZ" sz="2800" dirty="0" smtClean="0"/>
              <a:t>.</a:t>
            </a:r>
          </a:p>
          <a:p>
            <a:r>
              <a:rPr lang="cs-CZ" sz="2800" dirty="0" err="1" smtClean="0"/>
              <a:t>Kommst</a:t>
            </a:r>
            <a:r>
              <a:rPr lang="cs-CZ" sz="2800" dirty="0" smtClean="0"/>
              <a:t> </a:t>
            </a:r>
            <a:r>
              <a:rPr lang="cs-CZ" sz="2800" dirty="0" err="1" smtClean="0"/>
              <a:t>du</a:t>
            </a:r>
            <a:r>
              <a:rPr lang="cs-CZ" sz="2800" dirty="0" smtClean="0"/>
              <a:t> _______ </a:t>
            </a:r>
            <a:r>
              <a:rPr lang="cs-CZ" sz="2800" dirty="0" err="1" smtClean="0"/>
              <a:t>Dienstag</a:t>
            </a:r>
            <a:r>
              <a:rPr lang="cs-CZ" sz="2800" dirty="0" smtClean="0"/>
              <a:t>?</a:t>
            </a:r>
          </a:p>
          <a:p>
            <a:r>
              <a:rPr lang="cs-CZ" sz="2800" dirty="0" err="1" smtClean="0"/>
              <a:t>Ich</a:t>
            </a:r>
            <a:r>
              <a:rPr lang="cs-CZ" sz="2800" dirty="0" smtClean="0"/>
              <a:t> </a:t>
            </a:r>
            <a:r>
              <a:rPr lang="cs-CZ" sz="2800" dirty="0" err="1" smtClean="0"/>
              <a:t>habe</a:t>
            </a:r>
            <a:r>
              <a:rPr lang="cs-CZ" sz="2800" dirty="0" smtClean="0"/>
              <a:t> </a:t>
            </a:r>
            <a:r>
              <a:rPr lang="cs-CZ" sz="2800" dirty="0" err="1" smtClean="0"/>
              <a:t>Geburtstag</a:t>
            </a:r>
            <a:r>
              <a:rPr lang="cs-CZ" sz="2800" dirty="0" smtClean="0"/>
              <a:t> _____ </a:t>
            </a:r>
            <a:r>
              <a:rPr lang="cs-CZ" sz="2800" dirty="0" err="1" smtClean="0"/>
              <a:t>Dezember</a:t>
            </a:r>
            <a:r>
              <a:rPr lang="cs-CZ" sz="2800" dirty="0" smtClean="0"/>
              <a:t>.</a:t>
            </a:r>
          </a:p>
          <a:p>
            <a:r>
              <a:rPr lang="cs-CZ" sz="2800" dirty="0" err="1" smtClean="0"/>
              <a:t>Was</a:t>
            </a:r>
            <a:r>
              <a:rPr lang="cs-CZ" sz="2800" dirty="0" smtClean="0"/>
              <a:t> </a:t>
            </a:r>
            <a:r>
              <a:rPr lang="cs-CZ" sz="2800" dirty="0" err="1" smtClean="0"/>
              <a:t>macht</a:t>
            </a:r>
            <a:r>
              <a:rPr lang="cs-CZ" sz="2800" dirty="0" smtClean="0"/>
              <a:t> </a:t>
            </a:r>
            <a:r>
              <a:rPr lang="cs-CZ" sz="2800" dirty="0" err="1" smtClean="0"/>
              <a:t>ihr</a:t>
            </a:r>
            <a:r>
              <a:rPr lang="cs-CZ" sz="2800" dirty="0" smtClean="0"/>
              <a:t> _______ Winter?</a:t>
            </a:r>
            <a:endParaRPr lang="cs-CZ" sz="2800" dirty="0"/>
          </a:p>
        </p:txBody>
      </p:sp>
      <p:sp>
        <p:nvSpPr>
          <p:cNvPr id="4" name="Zaoblený obdélník 3"/>
          <p:cNvSpPr/>
          <p:nvPr/>
        </p:nvSpPr>
        <p:spPr>
          <a:xfrm>
            <a:off x="5076056" y="1844824"/>
            <a:ext cx="1224136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001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um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563888" y="2366810"/>
            <a:ext cx="1008112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001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rgbClr val="002060"/>
                </a:solidFill>
              </a:rPr>
              <a:t>am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051720" y="2800801"/>
            <a:ext cx="108012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001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rgbClr val="002060"/>
                </a:solidFill>
              </a:rPr>
              <a:t>Am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835696" y="3306726"/>
            <a:ext cx="1008112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001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um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915039" y="3861048"/>
            <a:ext cx="1080120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001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rgbClr val="002060"/>
                </a:solidFill>
              </a:rPr>
              <a:t>Im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779912" y="4365104"/>
            <a:ext cx="79208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001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rgbClr val="002060"/>
                </a:solidFill>
              </a:rPr>
              <a:t>am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001333" y="4958728"/>
            <a:ext cx="864096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001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rgbClr val="002060"/>
                </a:solidFill>
              </a:rPr>
              <a:t>im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175956" y="5318768"/>
            <a:ext cx="1044116" cy="4144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001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rgbClr val="002060"/>
                </a:solidFill>
              </a:rPr>
              <a:t>im</a:t>
            </a:r>
            <a:endParaRPr lang="cs-CZ" sz="2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116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Finde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Zahlen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03649" y="1700808"/>
            <a:ext cx="3096344" cy="446449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200" dirty="0" err="1" smtClean="0"/>
              <a:t>vierzig</a:t>
            </a:r>
            <a:endParaRPr lang="cs-CZ" sz="3200" dirty="0" smtClean="0"/>
          </a:p>
          <a:p>
            <a:pPr marL="0" indent="0">
              <a:buNone/>
            </a:pPr>
            <a:r>
              <a:rPr lang="cs-CZ" sz="3200" dirty="0" err="1"/>
              <a:t>e</a:t>
            </a:r>
            <a:r>
              <a:rPr lang="cs-CZ" sz="3200" dirty="0" err="1" smtClean="0"/>
              <a:t>inundsechzig</a:t>
            </a:r>
            <a:endParaRPr lang="cs-CZ" sz="3200" dirty="0"/>
          </a:p>
          <a:p>
            <a:pPr marL="0" indent="0">
              <a:buNone/>
            </a:pPr>
            <a:r>
              <a:rPr lang="cs-CZ" sz="3200" dirty="0" err="1" smtClean="0"/>
              <a:t>vierundneunzig</a:t>
            </a:r>
            <a:endParaRPr lang="cs-CZ" sz="3200" dirty="0" smtClean="0"/>
          </a:p>
          <a:p>
            <a:pPr marL="0" indent="0">
              <a:buNone/>
            </a:pPr>
            <a:r>
              <a:rPr lang="cs-CZ" sz="3200" dirty="0" err="1"/>
              <a:t>n</a:t>
            </a:r>
            <a:r>
              <a:rPr lang="cs-CZ" sz="3200" dirty="0" err="1" smtClean="0"/>
              <a:t>eunundzwanzig</a:t>
            </a:r>
            <a:endParaRPr lang="cs-CZ" sz="3200" dirty="0" smtClean="0"/>
          </a:p>
          <a:p>
            <a:pPr marL="0" indent="0">
              <a:buNone/>
            </a:pPr>
            <a:r>
              <a:rPr lang="cs-CZ" sz="3200" dirty="0" err="1" smtClean="0"/>
              <a:t>achtundvierzig</a:t>
            </a:r>
            <a:endParaRPr lang="cs-CZ" sz="3200" dirty="0" smtClean="0"/>
          </a:p>
          <a:p>
            <a:pPr marL="0" indent="0">
              <a:buNone/>
            </a:pPr>
            <a:r>
              <a:rPr lang="cs-CZ" sz="3200" dirty="0" err="1"/>
              <a:t>s</a:t>
            </a:r>
            <a:r>
              <a:rPr lang="cs-CZ" sz="3200" dirty="0" err="1" smtClean="0"/>
              <a:t>echsundsiebzig</a:t>
            </a:r>
            <a:endParaRPr lang="cs-CZ" sz="3200" dirty="0" smtClean="0"/>
          </a:p>
          <a:p>
            <a:pPr marL="0" indent="0">
              <a:buNone/>
            </a:pPr>
            <a:r>
              <a:rPr lang="cs-CZ" sz="3200" dirty="0" err="1"/>
              <a:t>n</a:t>
            </a:r>
            <a:r>
              <a:rPr lang="cs-CZ" sz="3200" dirty="0" err="1" smtClean="0"/>
              <a:t>eunundneunzig</a:t>
            </a:r>
            <a:endParaRPr lang="cs-CZ" sz="3200" dirty="0" smtClean="0"/>
          </a:p>
          <a:p>
            <a:pPr marL="0" indent="0">
              <a:buNone/>
            </a:pPr>
            <a:r>
              <a:rPr lang="cs-CZ" sz="3200" dirty="0" err="1" smtClean="0"/>
              <a:t>einundfünfzig</a:t>
            </a:r>
            <a:endParaRPr lang="cs-CZ" sz="3200" dirty="0" smtClean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Obdélník 3"/>
          <p:cNvSpPr/>
          <p:nvPr/>
        </p:nvSpPr>
        <p:spPr>
          <a:xfrm>
            <a:off x="7452320" y="5373216"/>
            <a:ext cx="792088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</a:rPr>
              <a:t>40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148064" y="1988840"/>
            <a:ext cx="86409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</a:rPr>
              <a:t>48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012160" y="3284984"/>
            <a:ext cx="86409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</a:rPr>
              <a:t>78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436096" y="4365104"/>
            <a:ext cx="900100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</a:rPr>
              <a:t>61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020272" y="1988840"/>
            <a:ext cx="82809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</a:rPr>
              <a:t>94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452320" y="3284984"/>
            <a:ext cx="79208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</a:rPr>
              <a:t>51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020272" y="908720"/>
            <a:ext cx="82809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</a:rPr>
              <a:t>29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660232" y="4689140"/>
            <a:ext cx="684076" cy="6840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</a:rPr>
              <a:t>99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119024" y="3082489"/>
            <a:ext cx="767121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</a:rPr>
              <a:t>76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860032" y="5373216"/>
            <a:ext cx="72008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</a:rPr>
              <a:t>56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067944" y="1988840"/>
            <a:ext cx="79208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</a:rPr>
              <a:t>34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349669" y="3964916"/>
            <a:ext cx="720080" cy="6120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</a:rPr>
              <a:t>87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181692" y="2201529"/>
            <a:ext cx="720080" cy="7696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</a:rPr>
              <a:t>92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886145" y="5373216"/>
            <a:ext cx="774087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</a:rPr>
              <a:t>26</a:t>
            </a:r>
            <a:endParaRPr lang="cs-CZ" sz="32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9520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Ordne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Monate</a:t>
            </a:r>
            <a:r>
              <a:rPr lang="cs-CZ" dirty="0" smtClean="0"/>
              <a:t>!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/>
              <a:t>März</a:t>
            </a:r>
            <a:endParaRPr lang="cs-CZ" sz="3200" dirty="0" smtClean="0"/>
          </a:p>
          <a:p>
            <a:r>
              <a:rPr lang="cs-CZ" sz="3200" dirty="0" err="1" smtClean="0"/>
              <a:t>Dezember</a:t>
            </a:r>
            <a:endParaRPr lang="cs-CZ" sz="3200" dirty="0" smtClean="0"/>
          </a:p>
          <a:p>
            <a:r>
              <a:rPr lang="cs-CZ" sz="3200" dirty="0" err="1" smtClean="0"/>
              <a:t>Juli</a:t>
            </a:r>
            <a:endParaRPr lang="cs-CZ" sz="3200" dirty="0" smtClean="0"/>
          </a:p>
          <a:p>
            <a:r>
              <a:rPr lang="cs-CZ" sz="3200" dirty="0" err="1" smtClean="0"/>
              <a:t>Februar</a:t>
            </a:r>
            <a:endParaRPr lang="cs-CZ" sz="3200" dirty="0" smtClean="0"/>
          </a:p>
          <a:p>
            <a:r>
              <a:rPr lang="cs-CZ" sz="3200" dirty="0" err="1" smtClean="0"/>
              <a:t>September</a:t>
            </a:r>
            <a:endParaRPr lang="cs-CZ" sz="3200" dirty="0" smtClean="0"/>
          </a:p>
          <a:p>
            <a:r>
              <a:rPr lang="cs-CZ" sz="3200" dirty="0" err="1" smtClean="0"/>
              <a:t>April</a:t>
            </a:r>
            <a:endParaRPr lang="cs-CZ" sz="3200" dirty="0" smtClean="0"/>
          </a:p>
          <a:p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August</a:t>
            </a:r>
          </a:p>
          <a:p>
            <a:r>
              <a:rPr lang="cs-CZ" sz="3200" dirty="0" err="1" smtClean="0"/>
              <a:t>Mai</a:t>
            </a:r>
            <a:endParaRPr lang="cs-CZ" sz="3200" dirty="0" smtClean="0"/>
          </a:p>
          <a:p>
            <a:r>
              <a:rPr lang="cs-CZ" sz="3200" dirty="0" err="1" smtClean="0"/>
              <a:t>November</a:t>
            </a:r>
            <a:endParaRPr lang="cs-CZ" sz="3200" dirty="0" smtClean="0"/>
          </a:p>
          <a:p>
            <a:r>
              <a:rPr lang="cs-CZ" sz="3200" dirty="0" err="1" smtClean="0"/>
              <a:t>Januar</a:t>
            </a:r>
            <a:endParaRPr lang="cs-CZ" sz="3200" dirty="0" smtClean="0"/>
          </a:p>
          <a:p>
            <a:r>
              <a:rPr lang="cs-CZ" sz="3200" dirty="0" smtClean="0"/>
              <a:t>Juni</a:t>
            </a:r>
          </a:p>
          <a:p>
            <a:r>
              <a:rPr lang="cs-CZ" sz="3200" dirty="0" err="1" smtClean="0"/>
              <a:t>Oktober</a:t>
            </a:r>
            <a:endParaRPr lang="cs-CZ" sz="3200" dirty="0" smtClean="0"/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300910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253914" y="332656"/>
            <a:ext cx="6965245" cy="1202485"/>
          </a:xfrm>
        </p:spPr>
        <p:txBody>
          <a:bodyPr>
            <a:normAutofit/>
          </a:bodyPr>
          <a:lstStyle/>
          <a:p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spät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es?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3"/>
          </p:nvPr>
        </p:nvSpPr>
        <p:spPr>
          <a:xfrm>
            <a:off x="899592" y="1852249"/>
            <a:ext cx="3671264" cy="360273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 smtClean="0"/>
              <a:t>7:15 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 err="1" smtClean="0"/>
              <a:t>Viertel</a:t>
            </a:r>
            <a:r>
              <a:rPr lang="cs-CZ" sz="2800" dirty="0" smtClean="0"/>
              <a:t> nach </a:t>
            </a:r>
            <a:r>
              <a:rPr lang="cs-CZ" sz="2800" dirty="0" err="1" smtClean="0"/>
              <a:t>acht</a:t>
            </a:r>
            <a:endParaRPr lang="cs-CZ" sz="2800" dirty="0" smtClean="0"/>
          </a:p>
          <a:p>
            <a:pPr>
              <a:buFont typeface="Wingdings" pitchFamily="2" charset="2"/>
              <a:buChar char="q"/>
            </a:pPr>
            <a:r>
              <a:rPr lang="cs-CZ" sz="2800" dirty="0" err="1" smtClean="0"/>
              <a:t>Viertel</a:t>
            </a:r>
            <a:r>
              <a:rPr lang="cs-CZ" sz="2800" dirty="0" smtClean="0"/>
              <a:t> nach </a:t>
            </a:r>
            <a:r>
              <a:rPr lang="cs-CZ" sz="2800" dirty="0" err="1" smtClean="0"/>
              <a:t>sieben</a:t>
            </a:r>
            <a:endParaRPr lang="cs-CZ" sz="2800" dirty="0" smtClean="0"/>
          </a:p>
          <a:p>
            <a:pPr>
              <a:buFont typeface="Wingdings" pitchFamily="2" charset="2"/>
              <a:buChar char="q"/>
            </a:pPr>
            <a:r>
              <a:rPr lang="cs-CZ" sz="2800" dirty="0" err="1" smtClean="0"/>
              <a:t>Viertel</a:t>
            </a:r>
            <a:r>
              <a:rPr lang="cs-CZ" sz="2800" dirty="0" smtClean="0"/>
              <a:t> vor </a:t>
            </a:r>
            <a:r>
              <a:rPr lang="cs-CZ" sz="2800" dirty="0" err="1" smtClean="0"/>
              <a:t>acht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3:25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 err="1" smtClean="0"/>
              <a:t>halb</a:t>
            </a:r>
            <a:r>
              <a:rPr lang="cs-CZ" sz="2800" dirty="0" smtClean="0"/>
              <a:t> </a:t>
            </a:r>
            <a:r>
              <a:rPr lang="cs-CZ" sz="2800" dirty="0" err="1" smtClean="0"/>
              <a:t>vier</a:t>
            </a:r>
            <a:endParaRPr lang="cs-CZ" sz="2800" dirty="0" smtClean="0"/>
          </a:p>
          <a:p>
            <a:pPr>
              <a:buFont typeface="Wingdings" pitchFamily="2" charset="2"/>
              <a:buChar char="q"/>
            </a:pPr>
            <a:r>
              <a:rPr lang="cs-CZ" sz="2800" dirty="0" err="1" smtClean="0"/>
              <a:t>fünf</a:t>
            </a:r>
            <a:r>
              <a:rPr lang="cs-CZ" sz="2800" dirty="0" smtClean="0"/>
              <a:t> vor </a:t>
            </a:r>
            <a:r>
              <a:rPr lang="cs-CZ" sz="2800" dirty="0" err="1" smtClean="0"/>
              <a:t>halb</a:t>
            </a:r>
            <a:r>
              <a:rPr lang="cs-CZ" sz="2800" dirty="0" smtClean="0"/>
              <a:t> </a:t>
            </a:r>
            <a:r>
              <a:rPr lang="cs-CZ" sz="2800" dirty="0" err="1" smtClean="0"/>
              <a:t>vier</a:t>
            </a:r>
            <a:endParaRPr lang="cs-CZ" sz="2800" dirty="0" smtClean="0"/>
          </a:p>
          <a:p>
            <a:pPr>
              <a:buFont typeface="Wingdings" pitchFamily="2" charset="2"/>
              <a:buChar char="q"/>
            </a:pPr>
            <a:r>
              <a:rPr lang="cs-CZ" sz="2800" dirty="0" err="1" smtClean="0"/>
              <a:t>fünf</a:t>
            </a:r>
            <a:r>
              <a:rPr lang="cs-CZ" sz="2800" dirty="0" smtClean="0"/>
              <a:t> nach </a:t>
            </a:r>
            <a:r>
              <a:rPr lang="cs-CZ" sz="2800" dirty="0" err="1" smtClean="0"/>
              <a:t>halb</a:t>
            </a:r>
            <a:r>
              <a:rPr lang="cs-CZ" sz="2800" dirty="0" smtClean="0"/>
              <a:t> </a:t>
            </a:r>
            <a:r>
              <a:rPr lang="cs-CZ" sz="2800" dirty="0" err="1" smtClean="0"/>
              <a:t>vier</a:t>
            </a:r>
            <a:endParaRPr lang="cs-CZ" sz="2800" dirty="0"/>
          </a:p>
          <a:p>
            <a:pPr>
              <a:buFont typeface="Wingdings" pitchFamily="2" charset="2"/>
              <a:buChar char="q"/>
            </a:pPr>
            <a:endParaRPr lang="cs-CZ" sz="28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4"/>
          </p:nvPr>
        </p:nvSpPr>
        <p:spPr>
          <a:xfrm>
            <a:off x="4716016" y="1830984"/>
            <a:ext cx="4104456" cy="360521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 smtClean="0"/>
              <a:t>6:40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 err="1" smtClean="0"/>
              <a:t>fünf</a:t>
            </a:r>
            <a:r>
              <a:rPr lang="cs-CZ" sz="2800" dirty="0" smtClean="0"/>
              <a:t> vor </a:t>
            </a:r>
            <a:r>
              <a:rPr lang="cs-CZ" sz="2800" dirty="0" err="1" smtClean="0"/>
              <a:t>Viertel</a:t>
            </a:r>
            <a:r>
              <a:rPr lang="cs-CZ" sz="2800" dirty="0" smtClean="0"/>
              <a:t> </a:t>
            </a:r>
            <a:r>
              <a:rPr lang="cs-CZ" sz="2800" dirty="0" err="1" smtClean="0"/>
              <a:t>sieben</a:t>
            </a:r>
            <a:endParaRPr lang="cs-CZ" sz="2800" dirty="0" smtClean="0"/>
          </a:p>
          <a:p>
            <a:pPr>
              <a:buFont typeface="Wingdings" pitchFamily="2" charset="2"/>
              <a:buChar char="q"/>
            </a:pPr>
            <a:r>
              <a:rPr lang="cs-CZ" sz="2800" dirty="0" err="1" smtClean="0"/>
              <a:t>sechs</a:t>
            </a:r>
            <a:r>
              <a:rPr lang="cs-CZ" sz="2800" dirty="0" smtClean="0"/>
              <a:t> Uhr </a:t>
            </a:r>
            <a:r>
              <a:rPr lang="cs-CZ" sz="2800" dirty="0" err="1" smtClean="0"/>
              <a:t>vierzig</a:t>
            </a:r>
            <a:endParaRPr lang="cs-CZ" sz="2800" dirty="0" smtClean="0"/>
          </a:p>
          <a:p>
            <a:pPr>
              <a:buFont typeface="Wingdings" pitchFamily="2" charset="2"/>
              <a:buChar char="q"/>
            </a:pPr>
            <a:r>
              <a:rPr lang="cs-CZ" sz="2800" dirty="0" err="1"/>
              <a:t>s</a:t>
            </a:r>
            <a:r>
              <a:rPr lang="cs-CZ" sz="2800" dirty="0" err="1" smtClean="0"/>
              <a:t>echs</a:t>
            </a:r>
            <a:r>
              <a:rPr lang="cs-CZ" sz="2800" dirty="0" smtClean="0"/>
              <a:t> Uhr </a:t>
            </a:r>
            <a:r>
              <a:rPr lang="cs-CZ" sz="2800" dirty="0" err="1" smtClean="0"/>
              <a:t>vierzehn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9:30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 err="1" smtClean="0"/>
              <a:t>halb</a:t>
            </a:r>
            <a:r>
              <a:rPr lang="cs-CZ" sz="2800" dirty="0" smtClean="0"/>
              <a:t> </a:t>
            </a:r>
            <a:r>
              <a:rPr lang="cs-CZ" sz="2800" dirty="0" err="1" smtClean="0"/>
              <a:t>neun</a:t>
            </a:r>
            <a:endParaRPr lang="cs-CZ" sz="2800" dirty="0" smtClean="0"/>
          </a:p>
          <a:p>
            <a:pPr>
              <a:buFont typeface="Wingdings" pitchFamily="2" charset="2"/>
              <a:buChar char="q"/>
            </a:pPr>
            <a:r>
              <a:rPr lang="cs-CZ" sz="2800" dirty="0" err="1" smtClean="0"/>
              <a:t>halb</a:t>
            </a:r>
            <a:r>
              <a:rPr lang="cs-CZ" sz="2800" dirty="0" smtClean="0"/>
              <a:t> </a:t>
            </a:r>
            <a:r>
              <a:rPr lang="cs-CZ" sz="2800" dirty="0" err="1" smtClean="0"/>
              <a:t>zehn</a:t>
            </a:r>
            <a:endParaRPr lang="cs-CZ" sz="2800" dirty="0" smtClean="0"/>
          </a:p>
          <a:p>
            <a:pPr>
              <a:buFont typeface="Wingdings" pitchFamily="2" charset="2"/>
              <a:buChar char="q"/>
            </a:pPr>
            <a:r>
              <a:rPr lang="cs-CZ" sz="2800" dirty="0" err="1" smtClean="0"/>
              <a:t>Viertel</a:t>
            </a:r>
            <a:r>
              <a:rPr lang="cs-CZ" sz="2800" dirty="0" smtClean="0"/>
              <a:t> nach </a:t>
            </a:r>
            <a:r>
              <a:rPr lang="cs-CZ" sz="2800" dirty="0" err="1" smtClean="0"/>
              <a:t>neun</a:t>
            </a:r>
            <a:endParaRPr lang="cs-CZ" sz="2800" dirty="0"/>
          </a:p>
        </p:txBody>
      </p:sp>
      <p:pic>
        <p:nvPicPr>
          <p:cNvPr id="1027" name="Picture 3" descr="C:\Program Files\Microsoft Office\MEDIA\CAGCAT10\j0234131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76672"/>
            <a:ext cx="1179416" cy="1254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aruška\AppData\Local\Microsoft\Windows\Temporary Internet Files\Content.IE5\2KO4ITBM\MC90044213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060" y="4890095"/>
            <a:ext cx="562580" cy="555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Maruška\AppData\Local\Microsoft\Windows\Temporary Internet Files\Content.IE5\2KO4ITBM\MC90044213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865423"/>
            <a:ext cx="574179" cy="566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Maruška\AppData\Local\Microsoft\Windows\Temporary Internet Files\Content.IE5\2KO4ITBM\MC90044213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6134" y="4904955"/>
            <a:ext cx="574180" cy="566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Maruška\AppData\Local\Microsoft\Windows\Temporary Internet Files\Content.IE5\2KO4ITBM\MC90044213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060" y="2852936"/>
            <a:ext cx="562580" cy="555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3393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Finde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Uhrzeit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3600" dirty="0" smtClean="0">
              <a:hlinkClick r:id="rId2"/>
            </a:endParaRPr>
          </a:p>
          <a:p>
            <a:r>
              <a:rPr lang="cs-CZ" sz="3600" dirty="0" err="1" smtClean="0"/>
              <a:t>Hier</a:t>
            </a:r>
            <a:r>
              <a:rPr lang="cs-CZ" sz="3600" dirty="0" smtClean="0"/>
              <a:t> </a:t>
            </a:r>
            <a:r>
              <a:rPr lang="cs-CZ" sz="3600" dirty="0" err="1" smtClean="0"/>
              <a:t>kannst</a:t>
            </a:r>
            <a:r>
              <a:rPr lang="cs-CZ" sz="3600" dirty="0" smtClean="0"/>
              <a:t> </a:t>
            </a:r>
            <a:r>
              <a:rPr lang="cs-CZ" sz="3600" dirty="0" err="1" smtClean="0"/>
              <a:t>du</a:t>
            </a:r>
            <a:r>
              <a:rPr lang="cs-CZ" sz="3600" dirty="0" smtClean="0"/>
              <a:t> </a:t>
            </a:r>
            <a:r>
              <a:rPr lang="cs-CZ" sz="3600" dirty="0" err="1" smtClean="0"/>
              <a:t>die</a:t>
            </a:r>
            <a:r>
              <a:rPr lang="cs-CZ" sz="3600" dirty="0" smtClean="0"/>
              <a:t> </a:t>
            </a:r>
            <a:r>
              <a:rPr lang="cs-CZ" sz="3600" dirty="0" err="1" smtClean="0"/>
              <a:t>Uhrzeit</a:t>
            </a:r>
            <a:r>
              <a:rPr lang="cs-CZ" sz="3600" dirty="0" smtClean="0"/>
              <a:t> </a:t>
            </a:r>
            <a:r>
              <a:rPr lang="cs-CZ" sz="3600" dirty="0" err="1" smtClean="0"/>
              <a:t>finden</a:t>
            </a:r>
            <a:r>
              <a:rPr lang="cs-CZ" sz="3600" dirty="0" smtClean="0"/>
              <a:t>. </a:t>
            </a:r>
            <a:endParaRPr lang="cs-CZ" sz="3600" dirty="0"/>
          </a:p>
        </p:txBody>
      </p:sp>
      <p:pic>
        <p:nvPicPr>
          <p:cNvPr id="2050" name="Picture 2" descr="C:\Users\Maruška\AppData\Local\Microsoft\Windows\Temporary Internet Files\Content.IE5\NSLWGLOG\MC9003124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1154" y="3809626"/>
            <a:ext cx="1813255" cy="1769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Maruška\AppData\Local\Microsoft\Windows\Temporary Internet Files\Content.IE5\50FB5H8Z\MC90043800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213804"/>
            <a:ext cx="1863725" cy="1266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kosené hrany 1">
            <a:hlinkClick r:id="rId2"/>
          </p:cNvPr>
          <p:cNvSpPr/>
          <p:nvPr/>
        </p:nvSpPr>
        <p:spPr>
          <a:xfrm>
            <a:off x="2753938" y="4221088"/>
            <a:ext cx="1368152" cy="1357902"/>
          </a:xfrm>
          <a:prstGeom prst="bevel">
            <a:avLst/>
          </a:prstGeom>
          <a:effectLst>
            <a:glow rad="228600">
              <a:schemeClr val="accent4">
                <a:satMod val="175000"/>
                <a:alpha val="40000"/>
              </a:schemeClr>
            </a:glow>
            <a:outerShdw blurRad="38100" dist="38100" dir="4800000" sx="96000" sy="96000" rotWithShape="0">
              <a:srgbClr val="000000">
                <a:alpha val="40000"/>
              </a:srgbClr>
            </a:outerShdw>
          </a:effectLst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5250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kommt</a:t>
            </a:r>
            <a:r>
              <a:rPr lang="cs-CZ" dirty="0" smtClean="0"/>
              <a:t> ___ 12 Uhr</a:t>
            </a:r>
            <a:endParaRPr lang="cs-CZ" dirty="0"/>
          </a:p>
        </p:txBody>
      </p:sp>
      <p:sp>
        <p:nvSpPr>
          <p:cNvPr id="5" name="Zkosené hrany 4">
            <a:hlinkClick r:id="" action="ppaction://hlinkshowjump?jump=nextslide"/>
          </p:cNvPr>
          <p:cNvSpPr/>
          <p:nvPr/>
        </p:nvSpPr>
        <p:spPr>
          <a:xfrm>
            <a:off x="1115616" y="4437112"/>
            <a:ext cx="1584176" cy="1296144"/>
          </a:xfrm>
          <a:prstGeom prst="bevel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um</a:t>
            </a:r>
            <a:endParaRPr lang="cs-CZ" sz="4800" dirty="0"/>
          </a:p>
        </p:txBody>
      </p:sp>
      <p:sp>
        <p:nvSpPr>
          <p:cNvPr id="6" name="Zkosené hrany 5">
            <a:hlinkClick r:id="rId2" action="ppaction://hlinksldjump"/>
          </p:cNvPr>
          <p:cNvSpPr/>
          <p:nvPr/>
        </p:nvSpPr>
        <p:spPr>
          <a:xfrm>
            <a:off x="6012160" y="4437112"/>
            <a:ext cx="1584176" cy="1296144"/>
          </a:xfrm>
          <a:prstGeom prst="bevel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 smtClean="0"/>
              <a:t>im</a:t>
            </a:r>
            <a:endParaRPr lang="cs-CZ" sz="4800" dirty="0"/>
          </a:p>
        </p:txBody>
      </p:sp>
      <p:sp>
        <p:nvSpPr>
          <p:cNvPr id="7" name="Zkosené hrany 6">
            <a:hlinkClick r:id="rId2" action="ppaction://hlinksldjump"/>
          </p:cNvPr>
          <p:cNvSpPr/>
          <p:nvPr/>
        </p:nvSpPr>
        <p:spPr>
          <a:xfrm>
            <a:off x="3563888" y="4437112"/>
            <a:ext cx="1584176" cy="1296144"/>
          </a:xfrm>
          <a:prstGeom prst="bevel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 smtClean="0"/>
              <a:t>am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500271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f</a:t>
            </a:r>
            <a:r>
              <a:rPr lang="cs-CZ" dirty="0" err="1" smtClean="0"/>
              <a:t>ahren</a:t>
            </a:r>
            <a:r>
              <a:rPr lang="cs-CZ" dirty="0" smtClean="0"/>
              <a:t> </a:t>
            </a:r>
            <a:r>
              <a:rPr lang="cs-CZ" dirty="0" err="1" smtClean="0"/>
              <a:t>wir</a:t>
            </a:r>
            <a:r>
              <a:rPr lang="cs-CZ" dirty="0" smtClean="0"/>
              <a:t> _____ </a:t>
            </a:r>
            <a:r>
              <a:rPr lang="cs-CZ" dirty="0" err="1" smtClean="0"/>
              <a:t>Dienstag</a:t>
            </a:r>
            <a:endParaRPr lang="cs-CZ" dirty="0"/>
          </a:p>
        </p:txBody>
      </p:sp>
      <p:sp>
        <p:nvSpPr>
          <p:cNvPr id="5" name="Zkosené hrany 4">
            <a:hlinkClick r:id="rId2" action="ppaction://hlinksldjump"/>
          </p:cNvPr>
          <p:cNvSpPr/>
          <p:nvPr/>
        </p:nvSpPr>
        <p:spPr>
          <a:xfrm>
            <a:off x="1115616" y="4437112"/>
            <a:ext cx="1584176" cy="1296144"/>
          </a:xfrm>
          <a:prstGeom prst="bevel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um</a:t>
            </a:r>
            <a:endParaRPr lang="cs-CZ" sz="4800" dirty="0"/>
          </a:p>
        </p:txBody>
      </p:sp>
      <p:sp>
        <p:nvSpPr>
          <p:cNvPr id="6" name="Zkosené hrany 5">
            <a:hlinkClick r:id="rId2" action="ppaction://hlinksldjump"/>
          </p:cNvPr>
          <p:cNvSpPr/>
          <p:nvPr/>
        </p:nvSpPr>
        <p:spPr>
          <a:xfrm>
            <a:off x="6012160" y="4437112"/>
            <a:ext cx="1584176" cy="1296144"/>
          </a:xfrm>
          <a:prstGeom prst="bevel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 smtClean="0"/>
              <a:t>im</a:t>
            </a:r>
            <a:endParaRPr lang="cs-CZ" sz="4800" dirty="0"/>
          </a:p>
        </p:txBody>
      </p:sp>
      <p:sp>
        <p:nvSpPr>
          <p:cNvPr id="7" name="Zkosené hrany 6">
            <a:hlinkClick r:id="" action="ppaction://hlinkshowjump?jump=nextslide"/>
          </p:cNvPr>
          <p:cNvSpPr/>
          <p:nvPr/>
        </p:nvSpPr>
        <p:spPr>
          <a:xfrm>
            <a:off x="3563888" y="4437112"/>
            <a:ext cx="1584176" cy="1296144"/>
          </a:xfrm>
          <a:prstGeom prst="bevel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 smtClean="0"/>
              <a:t>am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360089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____ Sommer</a:t>
            </a:r>
            <a:endParaRPr lang="cs-CZ" dirty="0"/>
          </a:p>
        </p:txBody>
      </p:sp>
      <p:sp>
        <p:nvSpPr>
          <p:cNvPr id="5" name="Zkosené hrany 4">
            <a:hlinkClick r:id="rId2" action="ppaction://hlinksldjump"/>
          </p:cNvPr>
          <p:cNvSpPr/>
          <p:nvPr/>
        </p:nvSpPr>
        <p:spPr>
          <a:xfrm>
            <a:off x="1115616" y="4437112"/>
            <a:ext cx="1584176" cy="1296144"/>
          </a:xfrm>
          <a:prstGeom prst="bevel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um</a:t>
            </a:r>
            <a:endParaRPr lang="cs-CZ" sz="4800" dirty="0"/>
          </a:p>
        </p:txBody>
      </p:sp>
      <p:sp>
        <p:nvSpPr>
          <p:cNvPr id="6" name="Zkosené hrany 5">
            <a:hlinkClick r:id="" action="ppaction://hlinkshowjump?jump=nextslide"/>
          </p:cNvPr>
          <p:cNvSpPr/>
          <p:nvPr/>
        </p:nvSpPr>
        <p:spPr>
          <a:xfrm>
            <a:off x="6012160" y="4437112"/>
            <a:ext cx="1584176" cy="1296144"/>
          </a:xfrm>
          <a:prstGeom prst="bevel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 smtClean="0"/>
              <a:t>im</a:t>
            </a:r>
            <a:endParaRPr lang="cs-CZ" sz="4800" dirty="0"/>
          </a:p>
        </p:txBody>
      </p:sp>
      <p:sp>
        <p:nvSpPr>
          <p:cNvPr id="7" name="Zkosené hrany 6">
            <a:hlinkClick r:id="rId2" action="ppaction://hlinksldjump"/>
          </p:cNvPr>
          <p:cNvSpPr/>
          <p:nvPr/>
        </p:nvSpPr>
        <p:spPr>
          <a:xfrm>
            <a:off x="3563888" y="4437112"/>
            <a:ext cx="1584176" cy="1296144"/>
          </a:xfrm>
          <a:prstGeom prst="bevel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 smtClean="0"/>
              <a:t>am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962436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____ </a:t>
            </a:r>
            <a:r>
              <a:rPr lang="cs-CZ" dirty="0" err="1" smtClean="0"/>
              <a:t>Freitag</a:t>
            </a:r>
            <a:endParaRPr lang="cs-CZ" dirty="0"/>
          </a:p>
        </p:txBody>
      </p:sp>
      <p:sp>
        <p:nvSpPr>
          <p:cNvPr id="5" name="Zkosené hrany 4">
            <a:hlinkClick r:id="rId2" action="ppaction://hlinksldjump"/>
          </p:cNvPr>
          <p:cNvSpPr/>
          <p:nvPr/>
        </p:nvSpPr>
        <p:spPr>
          <a:xfrm>
            <a:off x="1115616" y="4437112"/>
            <a:ext cx="1584176" cy="1296144"/>
          </a:xfrm>
          <a:prstGeom prst="bevel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um</a:t>
            </a:r>
            <a:endParaRPr lang="cs-CZ" sz="4800" dirty="0"/>
          </a:p>
        </p:txBody>
      </p:sp>
      <p:sp>
        <p:nvSpPr>
          <p:cNvPr id="6" name="Zkosené hrany 5">
            <a:hlinkClick r:id="rId2" action="ppaction://hlinksldjump"/>
          </p:cNvPr>
          <p:cNvSpPr/>
          <p:nvPr/>
        </p:nvSpPr>
        <p:spPr>
          <a:xfrm>
            <a:off x="6012160" y="4437112"/>
            <a:ext cx="1584176" cy="1296144"/>
          </a:xfrm>
          <a:prstGeom prst="bevel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 smtClean="0"/>
              <a:t>im</a:t>
            </a:r>
            <a:endParaRPr lang="cs-CZ" sz="4800" dirty="0"/>
          </a:p>
        </p:txBody>
      </p:sp>
      <p:sp>
        <p:nvSpPr>
          <p:cNvPr id="7" name="Zkosené hrany 6">
            <a:hlinkClick r:id="rId3" action="ppaction://hlinksldjump"/>
          </p:cNvPr>
          <p:cNvSpPr/>
          <p:nvPr/>
        </p:nvSpPr>
        <p:spPr>
          <a:xfrm>
            <a:off x="3563888" y="4437112"/>
            <a:ext cx="1584176" cy="1296144"/>
          </a:xfrm>
          <a:prstGeom prst="bevel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 smtClean="0"/>
              <a:t>am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4001605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Falsch</a:t>
            </a:r>
            <a:r>
              <a:rPr lang="cs-CZ" dirty="0" smtClean="0"/>
              <a:t>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Veselý obličej 3"/>
          <p:cNvSpPr/>
          <p:nvPr/>
        </p:nvSpPr>
        <p:spPr>
          <a:xfrm>
            <a:off x="2675593" y="2060848"/>
            <a:ext cx="3744416" cy="3600400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Zpět nebo Předchozí 4">
            <a:hlinkClick r:id="" action="ppaction://hlinkshowjump?jump=lastslideviewed" highlightClick="1"/>
          </p:cNvPr>
          <p:cNvSpPr/>
          <p:nvPr/>
        </p:nvSpPr>
        <p:spPr>
          <a:xfrm>
            <a:off x="683568" y="5229200"/>
            <a:ext cx="1224136" cy="1080120"/>
          </a:xfrm>
          <a:prstGeom prst="actionButtonBackPrevious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6759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Gut </a:t>
            </a:r>
            <a:r>
              <a:rPr lang="cs-CZ" dirty="0" err="1" smtClean="0"/>
              <a:t>gemacht</a:t>
            </a:r>
            <a:r>
              <a:rPr lang="cs-CZ" dirty="0" smtClean="0"/>
              <a:t>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Maruška\AppData\Local\Microsoft\Windows\Temporary Internet Files\Content.IE5\TNS2R17D\MP90044908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1816" y="1844824"/>
            <a:ext cx="4176464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16672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04896" y="2075230"/>
            <a:ext cx="6965245" cy="1202485"/>
          </a:xfrm>
        </p:spPr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3429000"/>
            <a:ext cx="7704856" cy="2088232"/>
          </a:xfrm>
        </p:spPr>
        <p:txBody>
          <a:bodyPr>
            <a:normAutofit lnSpcReduction="10000"/>
          </a:bodyPr>
          <a:lstStyle/>
          <a:p>
            <a:pPr algn="just"/>
            <a:r>
              <a:rPr lang="cs-CZ" dirty="0"/>
              <a:t>FIŠAROVÁ, Olga; ZBRANKOVÁ, Milena. </a:t>
            </a:r>
            <a:r>
              <a:rPr lang="cs-CZ" i="1" dirty="0" err="1"/>
              <a:t>Deutsch</a:t>
            </a:r>
            <a:r>
              <a:rPr lang="cs-CZ" i="1" dirty="0"/>
              <a:t> </a:t>
            </a:r>
            <a:r>
              <a:rPr lang="cs-CZ" i="1" dirty="0" err="1"/>
              <a:t>mit</a:t>
            </a:r>
            <a:r>
              <a:rPr lang="cs-CZ" i="1" dirty="0"/>
              <a:t> Max, díl 1</a:t>
            </a:r>
            <a:r>
              <a:rPr lang="cs-CZ" dirty="0"/>
              <a:t>. Plzeň: Fraus, 2006, ISBN 80-7238-531-3</a:t>
            </a:r>
            <a:r>
              <a:rPr lang="cs-CZ" dirty="0" smtClean="0"/>
              <a:t>.</a:t>
            </a:r>
          </a:p>
          <a:p>
            <a:r>
              <a:rPr lang="cs-CZ" dirty="0" smtClean="0"/>
              <a:t>Pracovní list </a:t>
            </a:r>
            <a:r>
              <a:rPr lang="cs-CZ" dirty="0" err="1" smtClean="0"/>
              <a:t>Lektion</a:t>
            </a:r>
            <a:r>
              <a:rPr lang="cs-CZ" dirty="0" smtClean="0"/>
              <a:t> 7 – </a:t>
            </a:r>
            <a:r>
              <a:rPr lang="cs-CZ" dirty="0" err="1" smtClean="0"/>
              <a:t>Deutsch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r>
              <a:rPr lang="cs-CZ" dirty="0" smtClean="0"/>
              <a:t> Max</a:t>
            </a:r>
          </a:p>
          <a:p>
            <a:r>
              <a:rPr lang="cs-CZ" dirty="0" smtClean="0"/>
              <a:t>Obrázky: MS Office – Klipart</a:t>
            </a:r>
          </a:p>
          <a:p>
            <a:r>
              <a:rPr lang="cs-CZ" dirty="0" smtClean="0"/>
              <a:t>Vlastní zdroje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5098" y="589330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5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00750" y="589330"/>
            <a:ext cx="885202" cy="13514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682453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330</TotalTime>
  <Words>388</Words>
  <Application>Microsoft Office PowerPoint</Application>
  <PresentationFormat>Předvádění na obrazovce (4:3)</PresentationFormat>
  <Paragraphs>121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Špendlík</vt:lpstr>
      <vt:lpstr>DEUTSCH MIT MAX LEKTION 7</vt:lpstr>
      <vt:lpstr>Prezentace aplikace PowerPoint</vt:lpstr>
      <vt:lpstr>Am x um x im </vt:lpstr>
      <vt:lpstr>Ergänze am, um, im</vt:lpstr>
      <vt:lpstr>Finde die Zahlen</vt:lpstr>
      <vt:lpstr>Ordne die Monate!</vt:lpstr>
      <vt:lpstr>Wie spät ist es?</vt:lpstr>
      <vt:lpstr>Finde die Uhrzeit</vt:lpstr>
      <vt:lpstr>kommt ___ 12 Uhr</vt:lpstr>
      <vt:lpstr>fahren wir _____ Dienstag</vt:lpstr>
      <vt:lpstr>____ Sommer</vt:lpstr>
      <vt:lpstr>____ Freitag</vt:lpstr>
      <vt:lpstr>Falsch!</vt:lpstr>
      <vt:lpstr>Gut gemacht!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Deutsch mit max lektion 7</dc:title>
  <dc:creator>Maruška</dc:creator>
  <cp:lastModifiedBy>Maruška</cp:lastModifiedBy>
  <cp:revision>18</cp:revision>
  <dcterms:created xsi:type="dcterms:W3CDTF">2013-02-10T14:06:53Z</dcterms:created>
  <dcterms:modified xsi:type="dcterms:W3CDTF">2013-04-04T15:27:31Z</dcterms:modified>
</cp:coreProperties>
</file>