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262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D9D509-5E5C-41E3-B9A2-04A75BFFF0E1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A81FE-E04F-43BE-9B47-4D1BEC8239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956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98A81FE-E04F-43BE-9B47-4D1BEC8239E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906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D56FBCA-F940-4DDA-B5A0-8B64C69259CA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48F0-402B-4D2F-B17F-827F66E9A2B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225425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72836" y="2060848"/>
            <a:ext cx="82089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19672" y="3780526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472836" y="6093296"/>
            <a:ext cx="86422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20-43 –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Př4 – 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teplota a čas</a:t>
            </a:r>
            <a:endParaRPr lang="cs-CZ" sz="28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788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866527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800" y="1916832"/>
            <a:ext cx="3673616" cy="477733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95" y="3812640"/>
            <a:ext cx="3905913" cy="28815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6123432" cy="1112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96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887" y="188640"/>
            <a:ext cx="5367191" cy="11521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2924945"/>
            <a:ext cx="2484880" cy="369721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229600" cy="252028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jednotka – 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stupeň Celsia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(1°C)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0°C –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teplotu, kdy se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mění v led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 mrazu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>
              <a:buFontTx/>
              <a:buChar char="-"/>
            </a:pP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100°C –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označuje teplotu, kdy se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vaří – mění se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páru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8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 varu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r>
              <a:rPr lang="cs-CZ" sz="28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měření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teploty používáme např.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teploměry lihové, rtuťové, digitální</a:t>
            </a:r>
            <a:endParaRPr lang="cs-CZ" sz="28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Tx/>
              <a:buChar char="-"/>
            </a:pP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3356993"/>
            <a:ext cx="2736304" cy="3265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2385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2548880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800" b="1" i="1" dirty="0" smtClean="0"/>
              <a:t>základní jednotka – </a:t>
            </a:r>
            <a:r>
              <a:rPr lang="cs-CZ" sz="2800" u="sng" dirty="0" smtClean="0"/>
              <a:t>sekunda</a:t>
            </a:r>
            <a:r>
              <a:rPr lang="cs-CZ" sz="2800" dirty="0"/>
              <a:t> </a:t>
            </a:r>
            <a:r>
              <a:rPr lang="cs-CZ" sz="2800" dirty="0" smtClean="0"/>
              <a:t>(1s)</a:t>
            </a:r>
            <a:endParaRPr lang="cs-CZ" sz="2800" i="1" dirty="0" smtClean="0"/>
          </a:p>
          <a:p>
            <a:pPr>
              <a:buFontTx/>
              <a:buChar char="-"/>
            </a:pPr>
            <a:r>
              <a:rPr lang="cs-CZ" sz="2800" b="1" i="1" dirty="0" smtClean="0"/>
              <a:t>další jednotky - </a:t>
            </a:r>
            <a:r>
              <a:rPr lang="cs-CZ" sz="2800" b="1" dirty="0" smtClean="0"/>
              <a:t> </a:t>
            </a:r>
            <a:r>
              <a:rPr lang="cs-CZ" sz="2800" i="1" dirty="0" smtClean="0"/>
              <a:t>hodina </a:t>
            </a:r>
            <a:r>
              <a:rPr lang="cs-CZ" sz="2800" dirty="0" smtClean="0"/>
              <a:t>(h), </a:t>
            </a:r>
            <a:r>
              <a:rPr lang="cs-CZ" sz="2800" i="1" dirty="0" smtClean="0"/>
              <a:t>minuta </a:t>
            </a:r>
            <a:r>
              <a:rPr lang="cs-CZ" sz="2800" dirty="0" smtClean="0"/>
              <a:t>(min)</a:t>
            </a:r>
          </a:p>
          <a:p>
            <a:pPr>
              <a:buFontTx/>
              <a:buChar char="-"/>
            </a:pPr>
            <a:r>
              <a:rPr lang="cs-CZ" sz="2800" b="1" i="1" dirty="0"/>
              <a:t>k</a:t>
            </a:r>
            <a:r>
              <a:rPr lang="cs-CZ" sz="2800" b="1" i="1" dirty="0" smtClean="0"/>
              <a:t> měření </a:t>
            </a:r>
            <a:r>
              <a:rPr lang="cs-CZ" sz="2800" dirty="0" smtClean="0"/>
              <a:t>času používáme různé </a:t>
            </a:r>
            <a:r>
              <a:rPr lang="cs-CZ" sz="2800" b="1" i="1" u="sng" dirty="0" smtClean="0"/>
              <a:t>hodiny</a:t>
            </a:r>
          </a:p>
          <a:p>
            <a:pPr>
              <a:buFontTx/>
              <a:buChar char="-"/>
            </a:pPr>
            <a:r>
              <a:rPr lang="cs-CZ" sz="2800" dirty="0"/>
              <a:t>č</a:t>
            </a:r>
            <a:r>
              <a:rPr lang="cs-CZ" sz="2800" dirty="0" smtClean="0"/>
              <a:t>as také měříme na </a:t>
            </a:r>
            <a:r>
              <a:rPr lang="cs-CZ" sz="2800" i="1" u="sng" dirty="0" smtClean="0"/>
              <a:t>dny, týdny, měsíce a roky,</a:t>
            </a:r>
            <a:r>
              <a:rPr lang="cs-CZ" sz="2800" i="1" dirty="0" smtClean="0"/>
              <a:t> toto znázorňuje </a:t>
            </a:r>
            <a:r>
              <a:rPr lang="cs-CZ" sz="2800" b="1" i="1" dirty="0" smtClean="0"/>
              <a:t>kalendář</a:t>
            </a:r>
            <a:endParaRPr lang="cs-CZ" sz="2800" i="1" u="sng" dirty="0"/>
          </a:p>
        </p:txBody>
      </p:sp>
      <p:sp>
        <p:nvSpPr>
          <p:cNvPr id="5" name="Obdélník 4"/>
          <p:cNvSpPr/>
          <p:nvPr/>
        </p:nvSpPr>
        <p:spPr>
          <a:xfrm>
            <a:off x="5042520" y="368718"/>
            <a:ext cx="3816424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1h = 60min     </a:t>
            </a:r>
          </a:p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1min  = 60s   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356992"/>
            <a:ext cx="2340864" cy="3337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933054"/>
            <a:ext cx="3024336" cy="258594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20" y="3933054"/>
            <a:ext cx="2689104" cy="2729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83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4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5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obrázky:</a:t>
            </a:r>
            <a:endParaRPr lang="cs-CZ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[</a:t>
            </a:r>
            <a:r>
              <a:rPr lang="cs-CZ" sz="3200" dirty="0"/>
              <a:t>1</a:t>
            </a:r>
            <a:r>
              <a:rPr lang="en-US" sz="3200" dirty="0"/>
              <a:t>] </a:t>
            </a:r>
            <a:r>
              <a:rPr lang="cs-CZ" sz="3200" dirty="0"/>
              <a:t>KOŠKOVÁ, S.</a:t>
            </a:r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2518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93</TotalTime>
  <Words>133</Words>
  <Application>Microsoft Office PowerPoint</Application>
  <PresentationFormat>Předvádění na obrazovce (4:3)</PresentationFormat>
  <Paragraphs>19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Došky</vt:lpstr>
      <vt:lpstr>Prezentace aplikace PowerPoint</vt:lpstr>
      <vt:lpstr>Měření</vt:lpstr>
      <vt:lpstr>Teplota</vt:lpstr>
      <vt:lpstr>Čas</vt:lpstr>
      <vt:lpstr>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</dc:title>
  <dc:creator>Stanislava Košková</dc:creator>
  <cp:lastModifiedBy>Učitel</cp:lastModifiedBy>
  <cp:revision>26</cp:revision>
  <dcterms:created xsi:type="dcterms:W3CDTF">2011-08-07T09:17:17Z</dcterms:created>
  <dcterms:modified xsi:type="dcterms:W3CDTF">2012-03-13T16:44:04Z</dcterms:modified>
</cp:coreProperties>
</file>