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60" r:id="rId5"/>
    <p:sldId id="261" r:id="rId6"/>
    <p:sldId id="262" r:id="rId7"/>
    <p:sldId id="263" r:id="rId8"/>
    <p:sldId id="258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84D5B-E67B-4922-85DD-FB1A2ACAA63B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74414-E613-49FE-8BCB-1F39A21268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84207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84D5B-E67B-4922-85DD-FB1A2ACAA63B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74414-E613-49FE-8BCB-1F39A21268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94667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84D5B-E67B-4922-85DD-FB1A2ACAA63B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74414-E613-49FE-8BCB-1F39A21268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07951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84D5B-E67B-4922-85DD-FB1A2ACAA63B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74414-E613-49FE-8BCB-1F39A21268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69314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84D5B-E67B-4922-85DD-FB1A2ACAA63B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74414-E613-49FE-8BCB-1F39A21268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49967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84D5B-E67B-4922-85DD-FB1A2ACAA63B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74414-E613-49FE-8BCB-1F39A21268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213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84D5B-E67B-4922-85DD-FB1A2ACAA63B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74414-E613-49FE-8BCB-1F39A21268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4115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84D5B-E67B-4922-85DD-FB1A2ACAA63B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74414-E613-49FE-8BCB-1F39A21268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44923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84D5B-E67B-4922-85DD-FB1A2ACAA63B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74414-E613-49FE-8BCB-1F39A21268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48076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84D5B-E67B-4922-85DD-FB1A2ACAA63B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74414-E613-49FE-8BCB-1F39A21268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802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84D5B-E67B-4922-85DD-FB1A2ACAA63B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74414-E613-49FE-8BCB-1F39A21268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56995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000">
              <a:srgbClr val="FFC000"/>
            </a:gs>
            <a:gs pos="8000">
              <a:srgbClr val="FF6633"/>
            </a:gs>
            <a:gs pos="43000">
              <a:srgbClr val="FFFF00"/>
            </a:gs>
            <a:gs pos="92000">
              <a:srgbClr val="01A78F"/>
            </a:gs>
            <a:gs pos="100000">
              <a:srgbClr val="3366FF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684D5B-E67B-4922-85DD-FB1A2ACAA63B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74414-E613-49FE-8BCB-1F39A21268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8363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estovani.idnes.cz/foto.aspx?c=A091116_203651_exotika_bar&amp;strana=&amp;foto1=BAR2f2c1b_2.jpg&amp;inframe=1" TargetMode="External"/><Relationship Id="rId2" Type="http://schemas.openxmlformats.org/officeDocument/2006/relationships/hyperlink" Target="http://cs.wikipedia.org/wiki/Soubor:Tarangire-Natpark800600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vesmir.msu.cas.cz/Madagaskar/images/Adansonia007.JPG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Savany</a:t>
            </a:r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Autor:  Mgr. Zdeněk Hanuš</a:t>
            </a:r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VY_32_INOVACE_43_Savany</a:t>
            </a:r>
          </a:p>
          <a:p>
            <a:pPr marL="0" indent="0" algn="ctr">
              <a:buNone/>
            </a:pPr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3296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0556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060847"/>
            <a:ext cx="7772400" cy="1539603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1331640" y="1772816"/>
            <a:ext cx="6984776" cy="264687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16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Savany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203848" y="4581128"/>
            <a:ext cx="2698231" cy="145235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1">
              <a:avLst/>
            </a:prstTxWarp>
            <a:spAutoFit/>
            <a:scene3d>
              <a:camera prst="orthographicFront">
                <a:rot lat="0" lon="0" rev="21299999"/>
              </a:camera>
              <a:lightRig rig="soft" dir="tl">
                <a:rot lat="0" lon="0" rev="0"/>
              </a:lightRig>
            </a:scene3d>
            <a:sp3d contourW="25400" prstMaterial="legacyWirefram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1905000">
                    <a:srgbClr val="FF0000">
                      <a:alpha val="44000"/>
                    </a:srgb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5000" endA="50" endPos="85000" dist="60007" dir="5400000" sy="-100000" algn="bl" rotWithShape="0"/>
                </a:effectLst>
              </a:rPr>
              <a:t>Savany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1905000">
                  <a:srgbClr val="FF0000">
                    <a:alpha val="44000"/>
                  </a:srgb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  <a:reflection blurRad="6350" stA="55000" endA="50" endPos="85000" dist="60007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4650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jsou to savany?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628800"/>
            <a:ext cx="4038600" cy="4525963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Travnatá území v:</a:t>
            </a:r>
          </a:p>
          <a:p>
            <a:pPr marL="0" indent="0">
              <a:buNone/>
            </a:pPr>
            <a:endParaRPr lang="cs-CZ" i="1" dirty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A) tropické pásu</a:t>
            </a:r>
          </a:p>
          <a:p>
            <a:r>
              <a:rPr lang="cs-CZ" dirty="0">
                <a:solidFill>
                  <a:srgbClr val="FF0000"/>
                </a:solidFill>
              </a:rPr>
              <a:t>B</a:t>
            </a:r>
            <a:r>
              <a:rPr lang="cs-CZ" dirty="0" smtClean="0">
                <a:solidFill>
                  <a:srgbClr val="FF0000"/>
                </a:solidFill>
              </a:rPr>
              <a:t>) mírném pásu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C) subtropickém pásu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hanus\Pictures\300px-Tarangire-Natpark80060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2314" y="2060848"/>
            <a:ext cx="5568619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899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hanus\Pictures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85392"/>
            <a:ext cx="9205369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Kde se nacházejí?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8049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 co počasí v savanách?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2327346"/>
            <a:ext cx="3635896" cy="4525963"/>
          </a:xfrm>
        </p:spPr>
        <p:txBody>
          <a:bodyPr/>
          <a:lstStyle/>
          <a:p>
            <a:r>
              <a:rPr lang="cs-CZ" dirty="0" smtClean="0"/>
              <a:t>Velmi teplé – průběhu celého roku</a:t>
            </a:r>
          </a:p>
          <a:p>
            <a:r>
              <a:rPr lang="cs-CZ" dirty="0" smtClean="0"/>
              <a:t>Střídání dvou období:</a:t>
            </a:r>
          </a:p>
          <a:p>
            <a:r>
              <a:rPr lang="cs-CZ" dirty="0" smtClean="0"/>
              <a:t>Období dešťů</a:t>
            </a:r>
          </a:p>
          <a:p>
            <a:r>
              <a:rPr lang="cs-CZ" dirty="0" smtClean="0"/>
              <a:t>Období sucha</a:t>
            </a:r>
            <a:endParaRPr lang="cs-CZ" dirty="0"/>
          </a:p>
        </p:txBody>
      </p:sp>
      <p:pic>
        <p:nvPicPr>
          <p:cNvPr id="1026" name="Picture 2" descr="C:\Users\hanus\Pictures\BAR2f2c1b_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1894" y="1628800"/>
            <a:ext cx="5532106" cy="4149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7145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97152" y="0"/>
            <a:ext cx="4546848" cy="1143000"/>
          </a:xfrm>
        </p:spPr>
        <p:txBody>
          <a:bodyPr/>
          <a:lstStyle/>
          <a:p>
            <a:r>
              <a:rPr lang="cs-CZ" dirty="0" smtClean="0"/>
              <a:t>Vegetace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44624"/>
            <a:ext cx="5148064" cy="4525963"/>
          </a:xfrm>
        </p:spPr>
        <p:txBody>
          <a:bodyPr>
            <a:normAutofit/>
          </a:bodyPr>
          <a:lstStyle/>
          <a:p>
            <a:r>
              <a:rPr lang="cs-CZ" dirty="0" smtClean="0"/>
              <a:t>Fauna?</a:t>
            </a:r>
          </a:p>
          <a:p>
            <a:r>
              <a:rPr lang="cs-CZ" dirty="0" smtClean="0"/>
              <a:t>Velké množství zvěře</a:t>
            </a:r>
          </a:p>
          <a:p>
            <a:r>
              <a:rPr lang="cs-CZ" dirty="0" smtClean="0"/>
              <a:t>Lev, slon, žirafa, hroch, antilopy, nosorožec, krokodýl ….(Afrika)</a:t>
            </a:r>
          </a:p>
          <a:p>
            <a:r>
              <a:rPr lang="cs-CZ" dirty="0" smtClean="0"/>
              <a:t>Flora?</a:t>
            </a:r>
          </a:p>
          <a:p>
            <a:r>
              <a:rPr lang="cs-CZ" dirty="0" smtClean="0"/>
              <a:t>Vysoká tráva</a:t>
            </a:r>
          </a:p>
          <a:p>
            <a:r>
              <a:rPr lang="cs-CZ" dirty="0" smtClean="0"/>
              <a:t>Keře</a:t>
            </a:r>
          </a:p>
          <a:p>
            <a:r>
              <a:rPr lang="cs-CZ" dirty="0" smtClean="0"/>
              <a:t>Občas stromy - Baobab</a:t>
            </a:r>
            <a:endParaRPr lang="cs-CZ" dirty="0"/>
          </a:p>
        </p:txBody>
      </p:sp>
      <p:pic>
        <p:nvPicPr>
          <p:cNvPr id="2050" name="Picture 2" descr="C:\Users\hanus\Pictures\Adansonia00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4246" y="2332037"/>
            <a:ext cx="2719754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hanus\Pictures\800px-Baobab_and_elephant,_Tanzania_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052084"/>
            <a:ext cx="4735251" cy="2805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7335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468560" y="-23938"/>
            <a:ext cx="6336704" cy="1143000"/>
          </a:xfrm>
        </p:spPr>
        <p:txBody>
          <a:bodyPr/>
          <a:lstStyle/>
          <a:p>
            <a:r>
              <a:rPr lang="cs-CZ" dirty="0" smtClean="0"/>
              <a:t>Lidé – hospodářství?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1628800"/>
            <a:ext cx="4038600" cy="4525963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Přeměňuji savanu na pole</a:t>
            </a:r>
          </a:p>
          <a:p>
            <a:r>
              <a:rPr lang="cs-CZ" dirty="0" smtClean="0"/>
              <a:t>Zabíjení ohrožených druhů zvěře</a:t>
            </a:r>
          </a:p>
          <a:p>
            <a:r>
              <a:rPr lang="cs-CZ" dirty="0" smtClean="0"/>
              <a:t>Ochrana:</a:t>
            </a:r>
          </a:p>
          <a:p>
            <a:r>
              <a:rPr lang="cs-CZ" dirty="0" smtClean="0"/>
              <a:t>Vytvoření národní parků</a:t>
            </a:r>
          </a:p>
          <a:p>
            <a:pPr marL="0" indent="0">
              <a:buNone/>
            </a:pPr>
            <a:r>
              <a:rPr lang="cs-CZ" dirty="0" smtClean="0"/>
              <a:t>     (</a:t>
            </a:r>
            <a:r>
              <a:rPr lang="cs-CZ" dirty="0" err="1"/>
              <a:t>O</a:t>
            </a:r>
            <a:r>
              <a:rPr lang="cs-CZ" dirty="0" err="1" smtClean="0"/>
              <a:t>kavango</a:t>
            </a:r>
            <a:r>
              <a:rPr lang="cs-CZ" dirty="0" smtClean="0"/>
              <a:t>, </a:t>
            </a:r>
            <a:r>
              <a:rPr lang="cs-CZ" dirty="0" err="1" smtClean="0"/>
              <a:t>Krůgrův</a:t>
            </a:r>
            <a:r>
              <a:rPr lang="cs-CZ" dirty="0" smtClean="0"/>
              <a:t>….)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Žijí zde i některé původní kmeny:</a:t>
            </a:r>
          </a:p>
          <a:p>
            <a:r>
              <a:rPr lang="cs-CZ" dirty="0" err="1" smtClean="0"/>
              <a:t>Masaiové</a:t>
            </a:r>
            <a:r>
              <a:rPr lang="cs-CZ" dirty="0" smtClean="0"/>
              <a:t>, </a:t>
            </a:r>
            <a:r>
              <a:rPr lang="cs-CZ" dirty="0" err="1" smtClean="0"/>
              <a:t>Himbové</a:t>
            </a:r>
            <a:r>
              <a:rPr lang="cs-CZ" dirty="0" smtClean="0"/>
              <a:t>, </a:t>
            </a:r>
            <a:r>
              <a:rPr lang="cs-CZ" dirty="0" err="1" smtClean="0"/>
              <a:t>Surmové</a:t>
            </a:r>
            <a:r>
              <a:rPr lang="cs-CZ" dirty="0" smtClean="0"/>
              <a:t> ….</a:t>
            </a:r>
            <a:endParaRPr lang="cs-CZ" dirty="0"/>
          </a:p>
        </p:txBody>
      </p:sp>
      <p:pic>
        <p:nvPicPr>
          <p:cNvPr id="3075" name="Picture 3" descr="C:\Users\hanus\Pictures\N%E1rodn%ED%20parky%20Afriky%20-%20Ev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6504" y="-747"/>
            <a:ext cx="4067125" cy="5835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hanus\Pictures\Masaidance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5029" y="4165600"/>
            <a:ext cx="4038600" cy="269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9850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>
                <a:hlinkClick r:id="rId2"/>
              </a:rPr>
              <a:t>http://cs.wikipedia.org/wiki/Soubor:Tarangire-Natpark800600.jpg</a:t>
            </a:r>
            <a:endParaRPr lang="cs-CZ" dirty="0" smtClean="0"/>
          </a:p>
          <a:p>
            <a:r>
              <a:rPr lang="cs-CZ" dirty="0">
                <a:hlinkClick r:id="rId3"/>
              </a:rPr>
              <a:t>http://www.komenskeho66.cz/materialy/zemepis/biosfera.htm</a:t>
            </a:r>
          </a:p>
          <a:p>
            <a:r>
              <a:rPr lang="cs-CZ" dirty="0" smtClean="0">
                <a:hlinkClick r:id="rId3"/>
              </a:rPr>
              <a:t>http</a:t>
            </a:r>
            <a:r>
              <a:rPr lang="cs-CZ" dirty="0">
                <a:hlinkClick r:id="rId3"/>
              </a:rPr>
              <a:t>://cestovani.idnes.cz/foto.aspx?c=A091116_203651_exotika_bar&amp;strana=&amp;</a:t>
            </a:r>
            <a:r>
              <a:rPr lang="cs-CZ" dirty="0" smtClean="0">
                <a:hlinkClick r:id="rId3"/>
              </a:rPr>
              <a:t>foto1=BAR2f2c1b_2.jpg&amp;inframe=1</a:t>
            </a:r>
            <a:endParaRPr lang="cs-CZ" dirty="0" smtClean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vesmir.msu.cas.cz/Madagaskar/images/Adansonia007.JPG</a:t>
            </a:r>
            <a:endParaRPr lang="cs-CZ" dirty="0" smtClean="0"/>
          </a:p>
          <a:p>
            <a:r>
              <a:rPr lang="cs-CZ" dirty="0"/>
              <a:t>REUS, Ferdinand. Baobab and </a:t>
            </a:r>
            <a:r>
              <a:rPr lang="cs-CZ" dirty="0" err="1"/>
              <a:t>elephant</a:t>
            </a:r>
            <a:r>
              <a:rPr lang="cs-CZ" dirty="0"/>
              <a:t>, </a:t>
            </a:r>
            <a:r>
              <a:rPr lang="cs-CZ" dirty="0" err="1"/>
              <a:t>Tanzania</a:t>
            </a:r>
            <a:r>
              <a:rPr lang="cs-CZ" dirty="0"/>
              <a:t> .</a:t>
            </a:r>
            <a:r>
              <a:rPr lang="cs-CZ" dirty="0" err="1"/>
              <a:t>jpg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2004-11-14 [cit. 2012-02-29]. Dostupné z: http://cs.wikipedia.org/wiki/Soubor:Baobab_and_elephant,_Tanzania_.jpg </a:t>
            </a:r>
            <a:endParaRPr lang="cs-CZ" dirty="0" smtClean="0"/>
          </a:p>
          <a:p>
            <a:r>
              <a:rPr lang="cs-CZ" dirty="0" smtClean="0"/>
              <a:t>Masaidance.jpg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2007-09-11 [cit. 2012-02-29]. Dostupné z: http://cs.wikipedia.org/wiki/Soubor:Masaidance.jpg </a:t>
            </a:r>
            <a:endParaRPr lang="cs-CZ" dirty="0" smtClean="0"/>
          </a:p>
          <a:p>
            <a:r>
              <a:rPr lang="cs-CZ" dirty="0"/>
              <a:t>http://gisolomouc.own.cz/DATA/semestralky/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603815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Vytvořeno jako DUM do předmětu zeměpis na Základní Škole Mladá Boleslav 17. listopadu 1325 příspěvková organizace, pro </a:t>
            </a:r>
            <a:r>
              <a:rPr lang="cs-CZ" dirty="0" smtClean="0"/>
              <a:t>6. </a:t>
            </a:r>
            <a:r>
              <a:rPr lang="cs-CZ" dirty="0" smtClean="0"/>
              <a:t>ročník.</a:t>
            </a:r>
          </a:p>
          <a:p>
            <a:r>
              <a:rPr lang="cs-CZ" dirty="0" smtClean="0"/>
              <a:t>Materiál slouží k doplnění výkladu o </a:t>
            </a:r>
            <a:r>
              <a:rPr lang="cs-CZ" smtClean="0"/>
              <a:t>přírodních krajinách</a:t>
            </a:r>
            <a:r>
              <a:rPr lang="cs-CZ" smtClean="0"/>
              <a:t>.</a:t>
            </a:r>
            <a:endParaRPr lang="cs-CZ" dirty="0" smtClean="0"/>
          </a:p>
          <a:p>
            <a:r>
              <a:rPr lang="cs-CZ" dirty="0" smtClean="0"/>
              <a:t>Materiál doporučuji prezentovat pomocí dataprojektoru či interaktivní tabule.</a:t>
            </a:r>
          </a:p>
          <a:p>
            <a:r>
              <a:rPr lang="cs-CZ" dirty="0" smtClean="0"/>
              <a:t>Materiál byl vytvořen a pilotován v </a:t>
            </a:r>
            <a:r>
              <a:rPr lang="cs-CZ" dirty="0" smtClean="0"/>
              <a:t>II. </a:t>
            </a:r>
            <a:r>
              <a:rPr lang="cs-CZ" dirty="0" smtClean="0"/>
              <a:t>pololetí školního roku 2011/2012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2750787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296</Words>
  <Application>Microsoft Office PowerPoint</Application>
  <PresentationFormat>Předvádění na obrazovce (4:3)</PresentationFormat>
  <Paragraphs>55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     </vt:lpstr>
      <vt:lpstr>Prezentace aplikace PowerPoint</vt:lpstr>
      <vt:lpstr>Co jsou to savany?</vt:lpstr>
      <vt:lpstr>Kde se nacházejí?</vt:lpstr>
      <vt:lpstr>A co počasí v savanách?</vt:lpstr>
      <vt:lpstr>Vegetace</vt:lpstr>
      <vt:lpstr>Lidé – hospodářství?</vt:lpstr>
      <vt:lpstr>odkazy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Zdeněk Hanuš</dc:creator>
  <cp:lastModifiedBy>Zdeněk Hanuš</cp:lastModifiedBy>
  <cp:revision>14</cp:revision>
  <dcterms:created xsi:type="dcterms:W3CDTF">2011-09-19T06:36:34Z</dcterms:created>
  <dcterms:modified xsi:type="dcterms:W3CDTF">2012-02-29T10:48:21Z</dcterms:modified>
</cp:coreProperties>
</file>