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28" autoAdjust="0"/>
    <p:restoredTop sz="94660"/>
  </p:normalViewPr>
  <p:slideViewPr>
    <p:cSldViewPr>
      <p:cViewPr varScale="1">
        <p:scale>
          <a:sx n="103" d="100"/>
          <a:sy n="103" d="100"/>
        </p:scale>
        <p:origin x="-22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1A8CB-1D3A-4DCB-B68B-3190856B6AA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768B7-0436-46CF-A2B6-EB86C2CB16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1A8CB-1D3A-4DCB-B68B-3190856B6AA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768B7-0436-46CF-A2B6-EB86C2CB16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1A8CB-1D3A-4DCB-B68B-3190856B6AA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768B7-0436-46CF-A2B6-EB86C2CB16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1A8CB-1D3A-4DCB-B68B-3190856B6AA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768B7-0436-46CF-A2B6-EB86C2CB16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1A8CB-1D3A-4DCB-B68B-3190856B6AA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768B7-0436-46CF-A2B6-EB86C2CB16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1A8CB-1D3A-4DCB-B68B-3190856B6AA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768B7-0436-46CF-A2B6-EB86C2CB16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1A8CB-1D3A-4DCB-B68B-3190856B6AA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768B7-0436-46CF-A2B6-EB86C2CB16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1A8CB-1D3A-4DCB-B68B-3190856B6AA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768B7-0436-46CF-A2B6-EB86C2CB16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1A8CB-1D3A-4DCB-B68B-3190856B6AA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768B7-0436-46CF-A2B6-EB86C2CB16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1A8CB-1D3A-4DCB-B68B-3190856B6AA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768B7-0436-46CF-A2B6-EB86C2CB16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1A8CB-1D3A-4DCB-B68B-3190856B6AA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768B7-0436-46CF-A2B6-EB86C2CB16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21A8CB-1D3A-4DCB-B68B-3190856B6AA2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4768B7-0436-46CF-A2B6-EB86C2CB168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upload.wikimedia.org/wikipedia/commons/8/8f/Whole_world_-_land_and_oceans_12000.jpg" TargetMode="Externa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sahara-nature.com/album/picture.php?/2702/category/616-androctonus_bicolor_aeneas" TargetMode="Externa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fotobanka.promitani.cz/maroko/3802-velbloudi-karavana" TargetMode="External"/><Relationship Id="rId2" Type="http://schemas.openxmlformats.org/officeDocument/2006/relationships/hyperlink" Target="http://www.sahara-nature.com/album/picture.php?/2702/category/616-androctonus_bicolor_aenea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Atacama1.jpg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Pouště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Zdeněk Hanuš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VY_32_INOVACE_44_Pouště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00603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vlastnik\Desktop\Afrika\příroda\vegetace\800px-Sahara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0"/>
            <a:ext cx="9144001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/>
              <a:t>Pouště</a:t>
            </a:r>
            <a:endParaRPr lang="cs-CZ" sz="9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vlastnik\Desktop\Afrika\příroda\vegetace\800px-Desert_-_Inner_Mongolia_edit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993376"/>
            <a:ext cx="9144000" cy="5864624"/>
          </a:xfrm>
          <a:prstGeom prst="rect">
            <a:avLst/>
          </a:prstGeom>
          <a:noFill/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19256" cy="77809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Co je to poušť?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2602632" cy="4525963"/>
          </a:xfrm>
        </p:spPr>
        <p:txBody>
          <a:bodyPr/>
          <a:lstStyle/>
          <a:p>
            <a:r>
              <a:rPr lang="cs-CZ" dirty="0" smtClean="0"/>
              <a:t>Vyprahlé (neúrodné) území v tropickém a subtropickém pásu – okolí obratníků.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Kde se pouště nacházejí?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5301208"/>
            <a:ext cx="7499176" cy="1224136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Na všech kontinentech světa.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I v Evropě –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Okolí Kaspického moře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endParaRPr lang="cs-CZ" dirty="0"/>
          </a:p>
        </p:txBody>
      </p:sp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179512" y="-261612"/>
            <a:ext cx="18473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8194" name="Picture 2" descr="Soubor:Whole world - land and oceans 1200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196752"/>
            <a:ext cx="7620000" cy="381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vlastnik\Desktop\Afrika\příroda\vegetace\poušt- líbye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226723"/>
            <a:ext cx="9150129" cy="5631277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pouští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4293096"/>
            <a:ext cx="3178696" cy="2232248"/>
          </a:xfrm>
        </p:spPr>
        <p:txBody>
          <a:bodyPr/>
          <a:lstStyle/>
          <a:p>
            <a:r>
              <a:rPr lang="cs-CZ" dirty="0" smtClean="0"/>
              <a:t>Kamenitá - nejvíce</a:t>
            </a:r>
          </a:p>
          <a:p>
            <a:r>
              <a:rPr lang="cs-CZ" dirty="0" smtClean="0"/>
              <a:t>Skalnatá</a:t>
            </a:r>
          </a:p>
          <a:p>
            <a:r>
              <a:rPr lang="cs-CZ" dirty="0" smtClean="0"/>
              <a:t>Písečná</a:t>
            </a:r>
          </a:p>
          <a:p>
            <a:r>
              <a:rPr lang="cs-CZ" dirty="0"/>
              <a:t>š</a:t>
            </a:r>
            <a:r>
              <a:rPr lang="cs-CZ" dirty="0" smtClean="0"/>
              <a:t>těrkovitá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vlastnik\Pictures\Atacama1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1268760"/>
            <a:ext cx="9144000" cy="558924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Počasí v pouštích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2674640" cy="4525963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Velmi nízké srážky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Vysoké teploty přes den </a:t>
            </a:r>
            <a:r>
              <a:rPr lang="cs-CZ" dirty="0" smtClean="0">
                <a:solidFill>
                  <a:srgbClr val="FFFF00"/>
                </a:solidFill>
              </a:rPr>
              <a:t>                       až </a:t>
            </a:r>
            <a:r>
              <a:rPr lang="cs-CZ" dirty="0" smtClean="0">
                <a:solidFill>
                  <a:srgbClr val="FFFF00"/>
                </a:solidFill>
              </a:rPr>
              <a:t>+ 50 </a:t>
            </a:r>
            <a:r>
              <a:rPr lang="cs-CZ" dirty="0" err="1" smtClean="0">
                <a:solidFill>
                  <a:srgbClr val="FFFF00"/>
                </a:solidFill>
              </a:rPr>
              <a:t>stupnů</a:t>
            </a:r>
            <a:endParaRPr lang="cs-CZ" dirty="0" smtClean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V noci okolo </a:t>
            </a:r>
            <a:r>
              <a:rPr lang="cs-CZ" dirty="0" smtClean="0">
                <a:solidFill>
                  <a:srgbClr val="FFFF00"/>
                </a:solidFill>
              </a:rPr>
              <a:t>         0 </a:t>
            </a:r>
            <a:r>
              <a:rPr lang="cs-CZ" dirty="0" smtClean="0">
                <a:solidFill>
                  <a:srgbClr val="FFFF00"/>
                </a:solidFill>
              </a:rPr>
              <a:t>stupňů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 v pouštích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2746648" cy="4525963"/>
          </a:xfrm>
        </p:spPr>
        <p:txBody>
          <a:bodyPr/>
          <a:lstStyle/>
          <a:p>
            <a:r>
              <a:rPr lang="cs-CZ" dirty="0" smtClean="0"/>
              <a:t>Život je </a:t>
            </a:r>
            <a:r>
              <a:rPr lang="cs-CZ" dirty="0" smtClean="0"/>
              <a:t>spjat             </a:t>
            </a:r>
            <a:r>
              <a:rPr lang="cs-CZ" dirty="0" smtClean="0"/>
              <a:t>s vodou</a:t>
            </a:r>
          </a:p>
          <a:p>
            <a:r>
              <a:rPr lang="cs-CZ" dirty="0" smtClean="0"/>
              <a:t>Okolí řek</a:t>
            </a:r>
          </a:p>
          <a:p>
            <a:r>
              <a:rPr lang="cs-CZ" dirty="0" smtClean="0"/>
              <a:t>V oázách</a:t>
            </a:r>
            <a:endParaRPr lang="cs-CZ" dirty="0"/>
          </a:p>
        </p:txBody>
      </p:sp>
      <p:pic>
        <p:nvPicPr>
          <p:cNvPr id="6146" name="Picture 2" descr="C:\Users\vlastnik\Pictures\Libyen-oase1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2132856"/>
            <a:ext cx="6633864" cy="44644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Fauna a flóra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2674640" cy="4525963"/>
          </a:xfrm>
        </p:spPr>
        <p:txBody>
          <a:bodyPr/>
          <a:lstStyle/>
          <a:p>
            <a:r>
              <a:rPr lang="cs-CZ" dirty="0" smtClean="0"/>
              <a:t>Fauna:</a:t>
            </a:r>
          </a:p>
          <a:p>
            <a:r>
              <a:rPr lang="cs-CZ" dirty="0" smtClean="0"/>
              <a:t> např</a:t>
            </a:r>
            <a:r>
              <a:rPr lang="cs-CZ" dirty="0" smtClean="0"/>
              <a:t>. </a:t>
            </a:r>
            <a:r>
              <a:rPr lang="cs-CZ" dirty="0" smtClean="0"/>
              <a:t>v</a:t>
            </a:r>
            <a:r>
              <a:rPr lang="cs-CZ" dirty="0" smtClean="0"/>
              <a:t>elbloud</a:t>
            </a:r>
            <a:r>
              <a:rPr lang="cs-CZ" dirty="0" smtClean="0"/>
              <a:t>, štír, hadi</a:t>
            </a:r>
          </a:p>
          <a:p>
            <a:endParaRPr lang="cs-CZ" dirty="0"/>
          </a:p>
          <a:p>
            <a:r>
              <a:rPr lang="cs-CZ" dirty="0" smtClean="0"/>
              <a:t>Flóra:</a:t>
            </a:r>
          </a:p>
          <a:p>
            <a:r>
              <a:rPr lang="cs-CZ" dirty="0" smtClean="0"/>
              <a:t>Kaktusy, sukulenty, palmy</a:t>
            </a:r>
          </a:p>
          <a:p>
            <a:endParaRPr lang="cs-CZ" dirty="0"/>
          </a:p>
        </p:txBody>
      </p:sp>
      <p:pic>
        <p:nvPicPr>
          <p:cNvPr id="4101" name="Picture 5" descr="dzk9657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1556792"/>
            <a:ext cx="6084168" cy="4563126"/>
          </a:xfrm>
          <a:prstGeom prst="rect">
            <a:avLst/>
          </a:prstGeom>
          <a:noFill/>
        </p:spPr>
      </p:pic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co lidé?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2458616" cy="4525963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Život lidí je spjat s oázou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Nacházejí se zde pastevci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Nomádi  - kočovníci </a:t>
            </a:r>
            <a:r>
              <a:rPr lang="cs-CZ" dirty="0" smtClean="0">
                <a:solidFill>
                  <a:srgbClr val="0070C0"/>
                </a:solidFill>
              </a:rPr>
              <a:t>             s </a:t>
            </a:r>
            <a:r>
              <a:rPr lang="cs-CZ" dirty="0" smtClean="0">
                <a:solidFill>
                  <a:srgbClr val="0070C0"/>
                </a:solidFill>
              </a:rPr>
              <a:t>velbloudy (karavany)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3073" name="Picture 1" descr="Velbloudí karavana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41987" y="1484784"/>
            <a:ext cx="6402013" cy="48245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128079" y="1728382"/>
            <a:ext cx="9956663" cy="4604956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Významné pouště světa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-2844824" y="2492896"/>
            <a:ext cx="3744416" cy="436510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Sahara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Kalahári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Gobi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Atacama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Rub- </a:t>
            </a:r>
            <a:r>
              <a:rPr lang="cs-CZ" dirty="0" err="1" smtClean="0">
                <a:solidFill>
                  <a:srgbClr val="FF0000"/>
                </a:solidFill>
              </a:rPr>
              <a:t>al</a:t>
            </a:r>
            <a:r>
              <a:rPr lang="cs-CZ" dirty="0" smtClean="0">
                <a:solidFill>
                  <a:srgbClr val="FF0000"/>
                </a:solidFill>
              </a:rPr>
              <a:t> – </a:t>
            </a:r>
            <a:r>
              <a:rPr lang="cs-CZ" dirty="0" err="1" smtClean="0">
                <a:solidFill>
                  <a:srgbClr val="FF0000"/>
                </a:solidFill>
              </a:rPr>
              <a:t>chálí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Velká Viktoriina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5695 -0.00625 L 0.64288 0.1090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288" y="57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4132 0.10393 L 0.75087 0.324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469" y="110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2813 0.03982 L 1.02101 -0.08611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635" y="-62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3386 0.03843 L 0.3757 0.14329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083" y="5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3368 0.06875 L 0.82187 -0.1831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410" y="-125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55799 0.23171 L 0.95955 0.0217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69" y="-10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242592" cy="1143000"/>
          </a:xfrm>
        </p:spPr>
        <p:txBody>
          <a:bodyPr/>
          <a:lstStyle/>
          <a:p>
            <a:r>
              <a:rPr lang="cs-CZ" dirty="0" smtClean="0"/>
              <a:t>Odkazy: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2000" dirty="0" smtClean="0">
                <a:hlinkClick r:id="rId2"/>
              </a:rPr>
              <a:t>http</a:t>
            </a:r>
            <a:r>
              <a:rPr lang="cs-CZ" sz="2000" dirty="0" smtClean="0">
                <a:hlinkClick r:id="rId2"/>
              </a:rPr>
              <a:t>://www.sahara-nature.com/album/picture.php?/</a:t>
            </a:r>
            <a:r>
              <a:rPr lang="cs-CZ" sz="2000" dirty="0" smtClean="0">
                <a:hlinkClick r:id="rId2"/>
              </a:rPr>
              <a:t>2702/</a:t>
            </a:r>
            <a:r>
              <a:rPr lang="cs-CZ" sz="2000" dirty="0" err="1" smtClean="0">
                <a:hlinkClick r:id="rId2"/>
              </a:rPr>
              <a:t>category</a:t>
            </a:r>
            <a:r>
              <a:rPr lang="cs-CZ" sz="2000" dirty="0" smtClean="0">
                <a:hlinkClick r:id="rId2"/>
              </a:rPr>
              <a:t>/616-</a:t>
            </a:r>
            <a:r>
              <a:rPr lang="cs-CZ" sz="2000" dirty="0" err="1" smtClean="0">
                <a:hlinkClick r:id="rId2"/>
              </a:rPr>
              <a:t>androctonus</a:t>
            </a:r>
            <a:r>
              <a:rPr lang="cs-CZ" sz="2000" dirty="0" smtClean="0">
                <a:hlinkClick r:id="rId2"/>
              </a:rPr>
              <a:t>_</a:t>
            </a:r>
            <a:r>
              <a:rPr lang="cs-CZ" sz="2000" dirty="0" err="1" smtClean="0">
                <a:hlinkClick r:id="rId2"/>
              </a:rPr>
              <a:t>bicolor</a:t>
            </a:r>
            <a:r>
              <a:rPr lang="cs-CZ" sz="2000" dirty="0" smtClean="0">
                <a:hlinkClick r:id="rId2"/>
              </a:rPr>
              <a:t>_</a:t>
            </a:r>
            <a:r>
              <a:rPr lang="cs-CZ" sz="2000" dirty="0" err="1" smtClean="0">
                <a:hlinkClick r:id="rId2"/>
              </a:rPr>
              <a:t>aeneas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</a:t>
            </a:r>
            <a:r>
              <a:rPr lang="cs-CZ" sz="2000" dirty="0" smtClean="0">
                <a:hlinkClick r:id="rId3"/>
              </a:rPr>
              <a:t>://</a:t>
            </a:r>
            <a:r>
              <a:rPr lang="cs-CZ" sz="2000" dirty="0" smtClean="0">
                <a:hlinkClick r:id="rId3"/>
              </a:rPr>
              <a:t>fotobanka.</a:t>
            </a:r>
            <a:r>
              <a:rPr lang="cs-CZ" sz="2000" dirty="0" err="1" smtClean="0">
                <a:hlinkClick r:id="rId3"/>
              </a:rPr>
              <a:t>promitani.cz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maroko</a:t>
            </a:r>
            <a:r>
              <a:rPr lang="cs-CZ" sz="2000" smtClean="0">
                <a:hlinkClick r:id="rId3"/>
              </a:rPr>
              <a:t>/3802-velbloudi-karavana</a:t>
            </a:r>
            <a:endParaRPr lang="cs-CZ" sz="2000" dirty="0" smtClean="0"/>
          </a:p>
          <a:p>
            <a:r>
              <a:rPr lang="cs-CZ" sz="2000" dirty="0" err="1"/>
              <a:t>Soubor:Desert</a:t>
            </a:r>
            <a:r>
              <a:rPr lang="cs-CZ" sz="2000" dirty="0"/>
              <a:t> - </a:t>
            </a:r>
            <a:r>
              <a:rPr lang="cs-CZ" sz="2000" dirty="0" err="1"/>
              <a:t>Inner</a:t>
            </a:r>
            <a:r>
              <a:rPr lang="cs-CZ" sz="2000" dirty="0"/>
              <a:t> </a:t>
            </a:r>
            <a:r>
              <a:rPr lang="cs-CZ" sz="2000" dirty="0" err="1"/>
              <a:t>Mongolia</a:t>
            </a:r>
            <a:r>
              <a:rPr lang="cs-CZ" sz="2000" dirty="0"/>
              <a:t> edit.jpg. In </a:t>
            </a:r>
            <a:r>
              <a:rPr lang="cs-CZ" sz="2000" i="1" dirty="0" err="1"/>
              <a:t>Wikipedia</a:t>
            </a:r>
            <a:r>
              <a:rPr lang="cs-CZ" sz="2000" i="1" dirty="0"/>
              <a:t> 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St. </a:t>
            </a:r>
            <a:r>
              <a:rPr lang="cs-CZ" sz="2000" dirty="0" err="1"/>
              <a:t>Petersburg</a:t>
            </a:r>
            <a:r>
              <a:rPr lang="cs-CZ" sz="2000" dirty="0"/>
              <a:t> (Florida) : </a:t>
            </a:r>
            <a:r>
              <a:rPr lang="cs-CZ" sz="2000" dirty="0" err="1"/>
              <a:t>Wikipedia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, last </a:t>
            </a:r>
            <a:r>
              <a:rPr lang="cs-CZ" sz="2000" dirty="0" err="1"/>
              <a:t>modified</a:t>
            </a:r>
            <a:r>
              <a:rPr lang="cs-CZ" sz="2000" dirty="0"/>
              <a:t> on 21.12.2005 [cit. 2011-11-02]. Dostupné z WWW: &lt;http://cs.wikipedia.org/wiki/</a:t>
            </a:r>
            <a:r>
              <a:rPr lang="cs-CZ" sz="2000" dirty="0" err="1"/>
              <a:t>Soubor:Desert_-_Inner_Mongolia_edit.jpg</a:t>
            </a:r>
            <a:r>
              <a:rPr lang="cs-CZ" sz="2000" dirty="0"/>
              <a:t>&gt;.</a:t>
            </a:r>
          </a:p>
          <a:p>
            <a:r>
              <a:rPr lang="cs-CZ" sz="2000" dirty="0" err="1"/>
              <a:t>Soubor:Libya</a:t>
            </a:r>
            <a:r>
              <a:rPr lang="cs-CZ" sz="2000" dirty="0"/>
              <a:t> 4983 </a:t>
            </a:r>
            <a:r>
              <a:rPr lang="cs-CZ" sz="2000" dirty="0" err="1"/>
              <a:t>Tadrart</a:t>
            </a:r>
            <a:r>
              <a:rPr lang="cs-CZ" sz="2000" dirty="0"/>
              <a:t> </a:t>
            </a:r>
            <a:r>
              <a:rPr lang="cs-CZ" sz="2000" dirty="0" err="1"/>
              <a:t>Acacus</a:t>
            </a:r>
            <a:r>
              <a:rPr lang="cs-CZ" sz="2000" dirty="0"/>
              <a:t> </a:t>
            </a:r>
            <a:r>
              <a:rPr lang="cs-CZ" sz="2000" dirty="0" err="1"/>
              <a:t>Luca</a:t>
            </a:r>
            <a:r>
              <a:rPr lang="cs-CZ" sz="2000" dirty="0"/>
              <a:t> </a:t>
            </a:r>
            <a:r>
              <a:rPr lang="cs-CZ" sz="2000" dirty="0" err="1"/>
              <a:t>Galuzzi</a:t>
            </a:r>
            <a:r>
              <a:rPr lang="cs-CZ" sz="2000" dirty="0"/>
              <a:t> 2007.jpg. In </a:t>
            </a:r>
            <a:r>
              <a:rPr lang="cs-CZ" sz="2000" i="1" dirty="0" err="1"/>
              <a:t>Wikipedia</a:t>
            </a:r>
            <a:r>
              <a:rPr lang="cs-CZ" sz="2000" i="1" dirty="0"/>
              <a:t> 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St. </a:t>
            </a:r>
            <a:r>
              <a:rPr lang="cs-CZ" sz="2000" dirty="0" err="1"/>
              <a:t>Petersburg</a:t>
            </a:r>
            <a:r>
              <a:rPr lang="cs-CZ" sz="2000" dirty="0"/>
              <a:t> (Florida) : </a:t>
            </a:r>
            <a:r>
              <a:rPr lang="cs-CZ" sz="2000" dirty="0" err="1"/>
              <a:t>Wikipedia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7.4.2007, last </a:t>
            </a:r>
            <a:r>
              <a:rPr lang="cs-CZ" sz="2000" dirty="0" err="1"/>
              <a:t>modified</a:t>
            </a:r>
            <a:r>
              <a:rPr lang="cs-CZ" sz="2000" dirty="0"/>
              <a:t> on 23.5.2007 [cit. 2011-11-02]. Dostupné z WWW: &lt;http://cs.wikipedia.org/wiki/Soubor:Libya_4983_Tadrart_Acacus_Luca_Galuzzi_2007.jpg</a:t>
            </a:r>
            <a:r>
              <a:rPr lang="cs-CZ" sz="2000" dirty="0" smtClean="0"/>
              <a:t>&gt;.</a:t>
            </a:r>
          </a:p>
          <a:p>
            <a:r>
              <a:rPr lang="cs-CZ" sz="2000" dirty="0" err="1"/>
              <a:t>Soubor:Sahara.jpg</a:t>
            </a:r>
            <a:r>
              <a:rPr lang="cs-CZ" sz="2000" dirty="0"/>
              <a:t>. In </a:t>
            </a:r>
            <a:r>
              <a:rPr lang="cs-CZ" sz="2000" i="1" dirty="0" err="1"/>
              <a:t>Wikipedia</a:t>
            </a:r>
            <a:r>
              <a:rPr lang="cs-CZ" sz="2000" i="1" dirty="0"/>
              <a:t> 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St. </a:t>
            </a:r>
            <a:r>
              <a:rPr lang="cs-CZ" sz="2000" dirty="0" err="1"/>
              <a:t>Petersburg</a:t>
            </a:r>
            <a:r>
              <a:rPr lang="cs-CZ" sz="2000" dirty="0"/>
              <a:t> (Florida) : </a:t>
            </a:r>
            <a:r>
              <a:rPr lang="cs-CZ" sz="2000" dirty="0" err="1"/>
              <a:t>Wikipedia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prosinec 2004, last </a:t>
            </a:r>
            <a:r>
              <a:rPr lang="cs-CZ" sz="2000" dirty="0" err="1"/>
              <a:t>modified</a:t>
            </a:r>
            <a:r>
              <a:rPr lang="cs-CZ" sz="2000" dirty="0"/>
              <a:t> on 12.3.2006 [cit. 2011-11-02]. Dostupné z WWW: &lt;http://cs.wikipedia.org/wiki/</a:t>
            </a:r>
            <a:r>
              <a:rPr lang="cs-CZ" sz="2000" dirty="0" err="1"/>
              <a:t>Soubor:Sahara.jpg</a:t>
            </a:r>
            <a:r>
              <a:rPr lang="cs-CZ" sz="2000" dirty="0" smtClean="0"/>
              <a:t>&gt;.</a:t>
            </a:r>
          </a:p>
          <a:p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cs.wikipedia.org/wiki/Soubor:Atacama1.jpg</a:t>
            </a:r>
            <a:endParaRPr lang="cs-CZ" sz="2000" dirty="0" smtClean="0"/>
          </a:p>
          <a:p>
            <a:r>
              <a:rPr lang="cs-CZ" sz="2000" dirty="0"/>
              <a:t>http://cs.wikipedia.org/wiki/Soubor:Whole_world_-_land_and_oceans_12000.jpg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Vytvořeno jako DUM do předmětu zeměpis na Základní Škole Mladá Boleslav 17. listopadu 1325 příspěvková organizace, pro 6. ročník.</a:t>
            </a:r>
          </a:p>
          <a:p>
            <a:r>
              <a:rPr lang="cs-CZ" dirty="0" smtClean="0"/>
              <a:t>Materiál slouží k doplnění výkladu o </a:t>
            </a:r>
            <a:r>
              <a:rPr lang="cs-CZ" smtClean="0"/>
              <a:t>přírodních krajinách.</a:t>
            </a:r>
            <a:endParaRPr lang="cs-CZ" dirty="0" smtClean="0"/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II. pololetí školního roku 2011/2012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09660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218</TotalTime>
  <Words>247</Words>
  <Application>Microsoft Office PowerPoint</Application>
  <PresentationFormat>Předvádění na obrazovce (4:3)</PresentationFormat>
  <Paragraphs>63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     </vt:lpstr>
      <vt:lpstr>Pouště</vt:lpstr>
      <vt:lpstr>Co je to poušť?</vt:lpstr>
      <vt:lpstr>Kde se pouště nacházejí?</vt:lpstr>
      <vt:lpstr>Druhy pouští</vt:lpstr>
      <vt:lpstr>Počasí v pouštích</vt:lpstr>
      <vt:lpstr>Život v pouštích</vt:lpstr>
      <vt:lpstr>Fauna a flóra</vt:lpstr>
      <vt:lpstr>A co lidé?</vt:lpstr>
      <vt:lpstr>Významné pouště světa</vt:lpstr>
      <vt:lpstr>Odkazy:</vt:lpstr>
      <vt:lpstr>Snímek 12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Pouště</dc:title>
  <dc:creator>vlastnik</dc:creator>
  <cp:lastModifiedBy>Dum</cp:lastModifiedBy>
  <cp:revision>27</cp:revision>
  <dcterms:created xsi:type="dcterms:W3CDTF">2011-02-07T20:01:06Z</dcterms:created>
  <dcterms:modified xsi:type="dcterms:W3CDTF">2013-04-30T06:59:12Z</dcterms:modified>
</cp:coreProperties>
</file>