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9" r:id="rId4"/>
    <p:sldId id="257" r:id="rId5"/>
    <p:sldId id="260" r:id="rId6"/>
    <p:sldId id="261" r:id="rId7"/>
    <p:sldId id="258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953B4-B5CA-4F2B-A97E-C32BD349B8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36599-7D72-4D7D-A378-C6BE8A4B307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undra_coastal_vegetation_Alaska.jpg" TargetMode="External"/><Relationship Id="rId2" Type="http://schemas.openxmlformats.org/officeDocument/2006/relationships/hyperlink" Target="http://cs.wikipedia.org/wiki/Soubor:800px-Map-Tundra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oss_on_a_wall.jpg" TargetMode="External"/><Relationship Id="rId5" Type="http://schemas.openxmlformats.org/officeDocument/2006/relationships/hyperlink" Target="http://cs.wikipedia.org/wiki/Soubor:Lisaj-sa-Stare-planine4.jpg" TargetMode="External"/><Relationship Id="rId4" Type="http://schemas.openxmlformats.org/officeDocument/2006/relationships/hyperlink" Target="http://cs.wikipedia.org/wiki/Soubor:20070818-0001-strolling_reindeer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Tundry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VY_32_INOVACE_48_Tundry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551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rot="21172799">
            <a:off x="395536" y="2708920"/>
            <a:ext cx="8229600" cy="1143000"/>
          </a:xfrm>
        </p:spPr>
        <p:txBody>
          <a:bodyPr>
            <a:noAutofit/>
          </a:bodyPr>
          <a:lstStyle/>
          <a:p>
            <a:r>
              <a:rPr lang="cs-CZ" sz="19900" dirty="0" smtClean="0">
                <a:solidFill>
                  <a:srgbClr val="FF0000"/>
                </a:solidFill>
              </a:rPr>
              <a:t>Tundry</a:t>
            </a:r>
            <a:endParaRPr lang="cs-CZ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tundra?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Bezlesá travnatá oblast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mezi tajgou a polárními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pustinami.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vlastnik\Pictures\Tundra_coastal_vegetation_Alask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0993" y="2924944"/>
            <a:ext cx="6373007" cy="3933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980728"/>
            <a:ext cx="9144000" cy="20162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Polární pás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Sever Kanady , Evropy , Ruska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Na jižní polokouli není pevnina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800px-Map-Tundra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2961555"/>
            <a:ext cx="9144000" cy="389644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Flora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700808"/>
            <a:ext cx="3059832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Mechy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Lišejníky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Malé keříky trávy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vlastnik\Pictures\Lisaj-sa-Stare-planine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19424"/>
            <a:ext cx="4038600" cy="3338576"/>
          </a:xfrm>
          <a:prstGeom prst="rect">
            <a:avLst/>
          </a:prstGeom>
          <a:noFill/>
        </p:spPr>
      </p:pic>
      <p:pic>
        <p:nvPicPr>
          <p:cNvPr id="2051" name="Picture 3" descr="C:\Users\vlastnik\Pictures\me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23883" y="1556792"/>
            <a:ext cx="5120117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26968" cy="1143000"/>
          </a:xfrm>
        </p:spPr>
        <p:txBody>
          <a:bodyPr/>
          <a:lstStyle/>
          <a:p>
            <a:r>
              <a:rPr lang="cs-CZ" dirty="0" smtClean="0"/>
              <a:t>Fauna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700808"/>
            <a:ext cx="27718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Sob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Los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Zajíc polární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Pižmoň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Velké množství komárů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vlastnik\Pictures\800px-20070818-0001-strolling_reindee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0975" y="332656"/>
            <a:ext cx="4223026" cy="2808312"/>
          </a:xfrm>
          <a:prstGeom prst="rect">
            <a:avLst/>
          </a:prstGeom>
          <a:noFill/>
        </p:spPr>
      </p:pic>
      <p:pic>
        <p:nvPicPr>
          <p:cNvPr id="3075" name="Picture 3" descr="C:\Users\vlastnik\Pictures\800px-Musk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109811"/>
            <a:ext cx="5241776" cy="37481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odkazy</a:t>
            </a:r>
            <a:endParaRPr lang="cs-CZ" sz="6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>
                <a:hlinkClick r:id="rId2"/>
              </a:rPr>
              <a:t>http://cs.wikipedia.org/wiki/Soubor:800px-Map-Tundra.png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http://cs.wikipedia.org/wiki/Soubor:Tundra_coastal_vegetation_Alaska.jpg</a:t>
            </a:r>
            <a:endParaRPr lang="cs-CZ" dirty="0" smtClean="0"/>
          </a:p>
          <a:p>
            <a:r>
              <a:rPr lang="cs-CZ" dirty="0" smtClean="0"/>
              <a:t>ALEXANDRE BUISSE. 20070818-0001-</a:t>
            </a:r>
            <a:r>
              <a:rPr lang="cs-CZ" dirty="0" err="1" smtClean="0"/>
              <a:t>strolling</a:t>
            </a:r>
            <a:r>
              <a:rPr lang="cs-CZ" dirty="0" smtClean="0"/>
              <a:t> </a:t>
            </a:r>
            <a:r>
              <a:rPr lang="cs-CZ" dirty="0" err="1" smtClean="0"/>
              <a:t>reindeer.jpg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2012-02-28]. Dostupné z: </a:t>
            </a:r>
            <a:r>
              <a:rPr lang="cs-CZ" dirty="0" smtClean="0">
                <a:hlinkClick r:id="rId4"/>
              </a:rPr>
              <a:t>http://cs.wikipedia.org/wiki/Soubor:20070818-0001-strolling_reindeer.jpg</a:t>
            </a:r>
            <a:endParaRPr lang="cs-CZ" dirty="0" smtClean="0"/>
          </a:p>
          <a:p>
            <a:r>
              <a:rPr lang="cs-CZ" dirty="0" smtClean="0"/>
              <a:t>TSNENA. </a:t>
            </a:r>
            <a:r>
              <a:rPr lang="cs-CZ" dirty="0" err="1" smtClean="0"/>
              <a:t>Lisaj</a:t>
            </a:r>
            <a:r>
              <a:rPr lang="cs-CZ" dirty="0" smtClean="0"/>
              <a:t>-</a:t>
            </a:r>
            <a:r>
              <a:rPr lang="cs-CZ" dirty="0" err="1" smtClean="0"/>
              <a:t>sa</a:t>
            </a:r>
            <a:r>
              <a:rPr lang="cs-CZ" dirty="0" smtClean="0"/>
              <a:t>-</a:t>
            </a:r>
            <a:r>
              <a:rPr lang="cs-CZ" dirty="0" err="1" smtClean="0"/>
              <a:t>Stare</a:t>
            </a:r>
            <a:r>
              <a:rPr lang="cs-CZ" dirty="0" smtClean="0"/>
              <a:t>-planine4.jpg.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2007-září [cit. 2012-02-28]. Dostupné z: </a:t>
            </a:r>
            <a:r>
              <a:rPr lang="cs-CZ" dirty="0" smtClean="0">
                <a:hlinkClick r:id="rId5"/>
              </a:rPr>
              <a:t>http://cs.wikipedia.org/wiki/Soubor:Lisaj-sa-Stare-planine4.jpg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http://cs.wikipedia.org/wiki/Soubor:Moss_on_a_wall.jpg</a:t>
            </a:r>
            <a:endParaRPr lang="cs-CZ" dirty="0" smtClean="0"/>
          </a:p>
          <a:p>
            <a:r>
              <a:rPr lang="cs-CZ" dirty="0" err="1" smtClean="0"/>
              <a:t>Muskus.jpg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2007-03-22 [cit. 2012-02-28]. </a:t>
            </a:r>
            <a:r>
              <a:rPr lang="cs-CZ" smtClean="0"/>
              <a:t>Dostupné z: http://cs.wikipedia.org/wiki/Soubor:Muskus.jpg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</a:t>
            </a:r>
            <a:r>
              <a:rPr lang="cs-CZ" dirty="0" smtClean="0"/>
              <a:t>škole </a:t>
            </a:r>
            <a:r>
              <a:rPr lang="cs-CZ" dirty="0" smtClean="0"/>
              <a:t>Mladá Boleslav 17. listopadu 1325 příspěvková organizace, pro </a:t>
            </a:r>
            <a:r>
              <a:rPr lang="cs-CZ" dirty="0" smtClean="0"/>
              <a:t>6. </a:t>
            </a:r>
            <a:r>
              <a:rPr lang="cs-CZ" dirty="0" smtClean="0"/>
              <a:t>ročník.</a:t>
            </a:r>
          </a:p>
          <a:p>
            <a:r>
              <a:rPr lang="cs-CZ" dirty="0" smtClean="0"/>
              <a:t>Materiál slouží k doplnění výkladu o </a:t>
            </a:r>
            <a:r>
              <a:rPr lang="cs-CZ" dirty="0" smtClean="0"/>
              <a:t>přírodních krajinách</a:t>
            </a:r>
            <a:r>
              <a:rPr lang="cs-CZ" dirty="0" smtClean="0"/>
              <a:t>.</a:t>
            </a:r>
            <a:endParaRPr lang="cs-CZ" dirty="0" smtClean="0"/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</a:t>
            </a:r>
            <a:r>
              <a:rPr lang="cs-CZ" smtClean="0"/>
              <a:t>v </a:t>
            </a:r>
            <a:r>
              <a:rPr lang="cs-CZ" smtClean="0"/>
              <a:t>II. </a:t>
            </a:r>
            <a:r>
              <a:rPr lang="cs-CZ" dirty="0" smtClean="0"/>
              <a:t>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83862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235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    </vt:lpstr>
      <vt:lpstr>Tundry</vt:lpstr>
      <vt:lpstr>Co je to tundra?</vt:lpstr>
      <vt:lpstr>Poloha</vt:lpstr>
      <vt:lpstr>Flora</vt:lpstr>
      <vt:lpstr>Fauna</vt:lpstr>
      <vt:lpstr>odkazy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Tundry</dc:title>
  <dc:creator>vlastnik</dc:creator>
  <cp:lastModifiedBy>Zdeněk Hanuš</cp:lastModifiedBy>
  <cp:revision>9</cp:revision>
  <dcterms:created xsi:type="dcterms:W3CDTF">2012-02-28T20:27:59Z</dcterms:created>
  <dcterms:modified xsi:type="dcterms:W3CDTF">2012-03-26T07:25:00Z</dcterms:modified>
</cp:coreProperties>
</file>