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7"/>
  </p:notesMasterIdLst>
  <p:sldIdLst>
    <p:sldId id="256" r:id="rId2"/>
    <p:sldId id="262" r:id="rId3"/>
    <p:sldId id="257" r:id="rId4"/>
    <p:sldId id="258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1D9D509-5E5C-41E3-B9A2-04A75BFFF0E1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98A81FE-E04F-43BE-9B47-4D1BEC8239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99560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98A81FE-E04F-43BE-9B47-4D1BEC8239EE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89069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6FBCA-F940-4DDA-B5A0-8B64C69259CA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48F0-402B-4D2F-B17F-827F66E9A2BD}" type="slidenum">
              <a:rPr lang="cs-CZ" smtClean="0"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6FBCA-F940-4DDA-B5A0-8B64C69259CA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48F0-402B-4D2F-B17F-827F66E9A2B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6FBCA-F940-4DDA-B5A0-8B64C69259CA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48F0-402B-4D2F-B17F-827F66E9A2B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6FBCA-F940-4DDA-B5A0-8B64C69259CA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48F0-402B-4D2F-B17F-827F66E9A2B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6FBCA-F940-4DDA-B5A0-8B64C69259CA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48F0-402B-4D2F-B17F-827F66E9A2B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6FBCA-F940-4DDA-B5A0-8B64C69259CA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48F0-402B-4D2F-B17F-827F66E9A2B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6FBCA-F940-4DDA-B5A0-8B64C69259CA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48F0-402B-4D2F-B17F-827F66E9A2B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6FBCA-F940-4DDA-B5A0-8B64C69259CA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48F0-402B-4D2F-B17F-827F66E9A2BD}" type="slidenum">
              <a:rPr lang="cs-CZ" smtClean="0"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6FBCA-F940-4DDA-B5A0-8B64C69259CA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48F0-402B-4D2F-B17F-827F66E9A2BD}" type="slidenum">
              <a:rPr lang="cs-CZ" smtClean="0"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6FBCA-F940-4DDA-B5A0-8B64C69259CA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48F0-402B-4D2F-B17F-827F66E9A2B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6FBCA-F940-4DDA-B5A0-8B64C69259CA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48F0-402B-4D2F-B17F-827F66E9A2B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3D56FBCA-F940-4DDA-B5A0-8B64C69259CA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31F148F0-402B-4D2F-B17F-827F66E9A2BD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263" y="225425"/>
            <a:ext cx="8497887" cy="1700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472836" y="2060848"/>
            <a:ext cx="820891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Základní škola a Mateřská škola Libáň, okres Jičín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619672" y="3780526"/>
            <a:ext cx="321594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Moderní škola 2010</a:t>
            </a:r>
          </a:p>
        </p:txBody>
      </p:sp>
      <p:sp>
        <p:nvSpPr>
          <p:cNvPr id="7" name="Obdélník 6"/>
          <p:cNvSpPr/>
          <p:nvPr/>
        </p:nvSpPr>
        <p:spPr>
          <a:xfrm>
            <a:off x="472836" y="6093296"/>
            <a:ext cx="8642225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VY_32_INOVACE_E </a:t>
            </a: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20-43 – </a:t>
            </a:r>
            <a:r>
              <a:rPr lang="cs-CZ" sz="28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Př4 – </a:t>
            </a: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teplota a čas</a:t>
            </a:r>
            <a:endParaRPr lang="cs-CZ" sz="28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397881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866527"/>
          </a:xfrm>
        </p:spPr>
        <p:txBody>
          <a:bodyPr>
            <a:noAutofit/>
          </a:bodyPr>
          <a:lstStyle/>
          <a:p>
            <a:pPr algn="ctr"/>
            <a:r>
              <a:rPr lang="cs-CZ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Měření</a:t>
            </a:r>
            <a:endParaRPr lang="cs-CZ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88800" y="1916832"/>
            <a:ext cx="3673616" cy="4777336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9595" y="3812640"/>
            <a:ext cx="3905913" cy="288152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332656"/>
            <a:ext cx="6123432" cy="1112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79684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8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8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49887" y="188640"/>
            <a:ext cx="5367191" cy="115212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44208" y="2924945"/>
            <a:ext cx="2484880" cy="3697216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Autofit/>
          </a:bodyPr>
          <a:lstStyle/>
          <a:p>
            <a:r>
              <a:rPr lang="cs-CZ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Teplota</a:t>
            </a:r>
            <a:endParaRPr lang="cs-CZ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3"/>
            <a:ext cx="8229600" cy="252028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28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</a:t>
            </a:r>
            <a:r>
              <a:rPr lang="cs-CZ" sz="28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</a:t>
            </a:r>
            <a:r>
              <a:rPr lang="cs-CZ" sz="28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ákladní jednotka – </a:t>
            </a:r>
            <a:r>
              <a:rPr lang="cs-CZ" sz="28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stupeň Celsia</a:t>
            </a:r>
            <a:r>
              <a:rPr lang="cs-CZ" sz="28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(1°C)</a:t>
            </a:r>
          </a:p>
          <a:p>
            <a:pPr>
              <a:buFontTx/>
              <a:buChar char="-"/>
            </a:pPr>
            <a:r>
              <a:rPr lang="cs-CZ" sz="28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0°C – 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označuje teplotu, kdy se </a:t>
            </a:r>
            <a:r>
              <a:rPr lang="cs-CZ" sz="28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voda mění v led 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</a:t>
            </a:r>
            <a:r>
              <a:rPr lang="cs-CZ" sz="28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bod mrazu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</a:p>
          <a:p>
            <a:pPr>
              <a:buFontTx/>
              <a:buChar char="-"/>
            </a:pPr>
            <a:r>
              <a:rPr lang="cs-CZ" sz="28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100°C – 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označuje teplotu, kdy se </a:t>
            </a:r>
            <a:r>
              <a:rPr lang="cs-CZ" sz="28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voda vaří – mění se v páru 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</a:t>
            </a:r>
            <a:r>
              <a:rPr lang="cs-CZ" sz="28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bod varu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  <a:endParaRPr lang="cs-CZ" sz="2800" b="1" i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FontTx/>
              <a:buChar char="-"/>
            </a:pPr>
            <a:r>
              <a:rPr lang="cs-CZ" sz="28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  <a:r>
              <a:rPr lang="cs-CZ" sz="28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měření 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teploty používáme např. </a:t>
            </a:r>
            <a:r>
              <a:rPr lang="cs-CZ" sz="2800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teploměry lihové, rtuťové, digitální</a:t>
            </a:r>
            <a:endParaRPr lang="cs-CZ" sz="2800" b="1" i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FontTx/>
              <a:buChar char="-"/>
            </a:pPr>
            <a:endParaRPr lang="cs-CZ" sz="28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5856" y="3356993"/>
            <a:ext cx="2736304" cy="3265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23854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8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4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8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4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8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5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Autofit/>
          </a:bodyPr>
          <a:lstStyle/>
          <a:p>
            <a:r>
              <a:rPr lang="cs-CZ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Čas</a:t>
            </a:r>
            <a:endParaRPr lang="cs-CZ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2548880"/>
          </a:xfrm>
        </p:spPr>
        <p:txBody>
          <a:bodyPr/>
          <a:lstStyle/>
          <a:p>
            <a:pPr>
              <a:buFontTx/>
              <a:buChar char="-"/>
            </a:pPr>
            <a:r>
              <a:rPr lang="cs-CZ" sz="2800" b="1" i="1" dirty="0" smtClean="0"/>
              <a:t>základní jednotka – </a:t>
            </a:r>
            <a:r>
              <a:rPr lang="cs-CZ" sz="2800" u="sng" dirty="0" smtClean="0"/>
              <a:t>sekunda</a:t>
            </a:r>
            <a:r>
              <a:rPr lang="cs-CZ" sz="2800" dirty="0"/>
              <a:t> </a:t>
            </a:r>
            <a:r>
              <a:rPr lang="cs-CZ" sz="2800" dirty="0" smtClean="0"/>
              <a:t>(1s)</a:t>
            </a:r>
            <a:endParaRPr lang="cs-CZ" sz="2800" i="1" dirty="0" smtClean="0"/>
          </a:p>
          <a:p>
            <a:pPr>
              <a:buFontTx/>
              <a:buChar char="-"/>
            </a:pPr>
            <a:r>
              <a:rPr lang="cs-CZ" sz="2800" b="1" i="1" dirty="0" smtClean="0"/>
              <a:t>další jednotky - </a:t>
            </a:r>
            <a:r>
              <a:rPr lang="cs-CZ" sz="2800" b="1" dirty="0" smtClean="0"/>
              <a:t> </a:t>
            </a:r>
            <a:r>
              <a:rPr lang="cs-CZ" sz="2800" i="1" dirty="0" smtClean="0"/>
              <a:t>hodina </a:t>
            </a:r>
            <a:r>
              <a:rPr lang="cs-CZ" sz="2800" dirty="0" smtClean="0"/>
              <a:t>(h), </a:t>
            </a:r>
            <a:r>
              <a:rPr lang="cs-CZ" sz="2800" i="1" dirty="0" smtClean="0"/>
              <a:t>minuta </a:t>
            </a:r>
            <a:r>
              <a:rPr lang="cs-CZ" sz="2800" dirty="0" smtClean="0"/>
              <a:t>(min)</a:t>
            </a:r>
          </a:p>
          <a:p>
            <a:pPr>
              <a:buFontTx/>
              <a:buChar char="-"/>
            </a:pPr>
            <a:r>
              <a:rPr lang="cs-CZ" sz="2800" b="1" i="1" dirty="0"/>
              <a:t>k</a:t>
            </a:r>
            <a:r>
              <a:rPr lang="cs-CZ" sz="2800" b="1" i="1" dirty="0" smtClean="0"/>
              <a:t> měření </a:t>
            </a:r>
            <a:r>
              <a:rPr lang="cs-CZ" sz="2800" dirty="0" smtClean="0"/>
              <a:t>času používáme různé </a:t>
            </a:r>
            <a:r>
              <a:rPr lang="cs-CZ" sz="2800" b="1" i="1" u="sng" dirty="0" smtClean="0"/>
              <a:t>hodiny</a:t>
            </a:r>
          </a:p>
          <a:p>
            <a:pPr>
              <a:buFontTx/>
              <a:buChar char="-"/>
            </a:pPr>
            <a:r>
              <a:rPr lang="cs-CZ" sz="2800" dirty="0"/>
              <a:t>č</a:t>
            </a:r>
            <a:r>
              <a:rPr lang="cs-CZ" sz="2800" dirty="0" smtClean="0"/>
              <a:t>as také měříme na </a:t>
            </a:r>
            <a:r>
              <a:rPr lang="cs-CZ" sz="2800" i="1" u="sng" dirty="0" smtClean="0"/>
              <a:t>dny, týdny, měsíce a roky,</a:t>
            </a:r>
            <a:r>
              <a:rPr lang="cs-CZ" sz="2800" i="1" dirty="0" smtClean="0"/>
              <a:t> toto znázorňuje </a:t>
            </a:r>
            <a:r>
              <a:rPr lang="cs-CZ" sz="2800" b="1" i="1" dirty="0" smtClean="0"/>
              <a:t>kalendář</a:t>
            </a:r>
            <a:endParaRPr lang="cs-CZ" sz="2800" i="1" u="sng" dirty="0"/>
          </a:p>
        </p:txBody>
      </p:sp>
      <p:sp>
        <p:nvSpPr>
          <p:cNvPr id="5" name="Obdélník 4"/>
          <p:cNvSpPr/>
          <p:nvPr/>
        </p:nvSpPr>
        <p:spPr>
          <a:xfrm>
            <a:off x="5042520" y="368718"/>
            <a:ext cx="381642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1h = 60min     </a:t>
            </a:r>
          </a:p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1min  = 60s    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8224" y="3356992"/>
            <a:ext cx="2340864" cy="333717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3848" y="3933054"/>
            <a:ext cx="3024336" cy="258594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720" y="3933054"/>
            <a:ext cx="2689104" cy="27299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38330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8" presetClass="entr" presetSubtype="9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4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8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4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8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5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8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5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obrázky:</a:t>
            </a:r>
            <a:endParaRPr lang="cs-CZ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sz="3200" dirty="0"/>
              <a:t>[</a:t>
            </a:r>
            <a:r>
              <a:rPr lang="cs-CZ" sz="3200" dirty="0"/>
              <a:t>1</a:t>
            </a:r>
            <a:r>
              <a:rPr lang="en-US" sz="3200" dirty="0"/>
              <a:t>] </a:t>
            </a:r>
            <a:r>
              <a:rPr lang="cs-CZ" sz="3200" dirty="0"/>
              <a:t>KOŠKOVÁ, S.</a:t>
            </a:r>
          </a:p>
          <a:p>
            <a:pPr marL="0" indent="0">
              <a:buNone/>
            </a:pP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0251877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93</TotalTime>
  <Words>133</Words>
  <Application>Microsoft Office PowerPoint</Application>
  <PresentationFormat>Předvádění na obrazovce (4:3)</PresentationFormat>
  <Paragraphs>19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Došky</vt:lpstr>
      <vt:lpstr>Prezentace aplikace PowerPoint</vt:lpstr>
      <vt:lpstr>Měření</vt:lpstr>
      <vt:lpstr>Teplota</vt:lpstr>
      <vt:lpstr>Čas</vt:lpstr>
      <vt:lpstr>Použité obrázky: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Měření</dc:title>
  <dc:creator>Stanislava Košková</dc:creator>
  <cp:lastModifiedBy>Učitel</cp:lastModifiedBy>
  <cp:revision>26</cp:revision>
  <dcterms:created xsi:type="dcterms:W3CDTF">2011-08-07T09:17:17Z</dcterms:created>
  <dcterms:modified xsi:type="dcterms:W3CDTF">2012-03-13T16:48:19Z</dcterms:modified>
</cp:coreProperties>
</file>