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diagrams/layout5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88" r:id="rId2"/>
    <p:sldMasterId id="2147483702" r:id="rId3"/>
    <p:sldMasterId id="2147483716" r:id="rId4"/>
  </p:sldMasterIdLst>
  <p:notesMasterIdLst>
    <p:notesMasterId r:id="rId13"/>
  </p:notesMasterIdLst>
  <p:sldIdLst>
    <p:sldId id="262" r:id="rId5"/>
    <p:sldId id="263" r:id="rId6"/>
    <p:sldId id="257" r:id="rId7"/>
    <p:sldId id="258" r:id="rId8"/>
    <p:sldId id="259" r:id="rId9"/>
    <p:sldId id="260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94" y="-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2F04D3-512C-40D4-A98C-73D4C33ED124}" type="doc">
      <dgm:prSet loTypeId="urn:microsoft.com/office/officeart/2009/3/layout/HorizontalOrganizationChart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33AF975-80F8-4EC6-8882-9139402E9E6E}">
      <dgm:prSet/>
      <dgm:spPr/>
      <dgm:t>
        <a:bodyPr/>
        <a:lstStyle/>
        <a:p>
          <a:r>
            <a:rPr lang="cs-CZ" i="1" dirty="0" smtClean="0">
              <a:latin typeface="Arial" charset="0"/>
              <a:cs typeface="Arial" charset="0"/>
            </a:rPr>
            <a:t>Metrický závit v milimetrech</a:t>
          </a:r>
        </a:p>
      </dgm:t>
    </dgm:pt>
    <dgm:pt modelId="{0553B5F0-0A18-4253-99E3-8FB8B268FB5F}" type="parTrans" cxnId="{044A6168-8C87-459C-A187-4CDFF5526DDC}">
      <dgm:prSet/>
      <dgm:spPr/>
      <dgm:t>
        <a:bodyPr/>
        <a:lstStyle/>
        <a:p>
          <a:endParaRPr lang="cs-CZ"/>
        </a:p>
      </dgm:t>
    </dgm:pt>
    <dgm:pt modelId="{B99341B0-B660-4C1F-9E16-8A53AD6EC433}" type="sibTrans" cxnId="{044A6168-8C87-459C-A187-4CDFF5526DDC}">
      <dgm:prSet/>
      <dgm:spPr/>
      <dgm:t>
        <a:bodyPr/>
        <a:lstStyle/>
        <a:p>
          <a:endParaRPr lang="cs-CZ"/>
        </a:p>
      </dgm:t>
    </dgm:pt>
    <dgm:pt modelId="{EBFCDABF-904D-4556-97AC-B9F16AC693A8}">
      <dgm:prSet/>
      <dgm:spPr/>
      <dgm:t>
        <a:bodyPr/>
        <a:lstStyle/>
        <a:p>
          <a:r>
            <a:rPr lang="cs-CZ" i="1" smtClean="0">
              <a:latin typeface="Arial" pitchFamily="34" charset="0"/>
              <a:cs typeface="Arial" pitchFamily="34" charset="0"/>
            </a:rPr>
            <a:t>Whitwortův závit v palcích</a:t>
          </a:r>
          <a:endParaRPr lang="cs-CZ" i="1" dirty="0" smtClean="0">
            <a:latin typeface="Arial" pitchFamily="34" charset="0"/>
            <a:cs typeface="Arial" pitchFamily="34" charset="0"/>
          </a:endParaRPr>
        </a:p>
      </dgm:t>
    </dgm:pt>
    <dgm:pt modelId="{9FE4739C-F741-45A1-9646-806B257A9A5E}" type="parTrans" cxnId="{6FC7B599-8BA9-4584-B55A-8EF2F872960A}">
      <dgm:prSet/>
      <dgm:spPr/>
      <dgm:t>
        <a:bodyPr/>
        <a:lstStyle/>
        <a:p>
          <a:endParaRPr lang="cs-CZ"/>
        </a:p>
      </dgm:t>
    </dgm:pt>
    <dgm:pt modelId="{9D0B22DB-5E4E-4516-BCD3-D7F449A5C5D7}" type="sibTrans" cxnId="{6FC7B599-8BA9-4584-B55A-8EF2F872960A}">
      <dgm:prSet/>
      <dgm:spPr/>
      <dgm:t>
        <a:bodyPr/>
        <a:lstStyle/>
        <a:p>
          <a:endParaRPr lang="cs-CZ"/>
        </a:p>
      </dgm:t>
    </dgm:pt>
    <dgm:pt modelId="{7DE06780-B1FC-4897-B85C-149693A4DC68}">
      <dgm:prSet/>
      <dgm:spPr/>
      <dgm:t>
        <a:bodyPr/>
        <a:lstStyle/>
        <a:p>
          <a:r>
            <a:rPr lang="cs-CZ" i="1" smtClean="0">
              <a:latin typeface="Arial" charset="0"/>
              <a:cs typeface="Arial" charset="0"/>
            </a:rPr>
            <a:t>Trubkový závit v palcích</a:t>
          </a:r>
          <a:endParaRPr lang="cs-CZ" i="1" dirty="0" smtClean="0">
            <a:latin typeface="Arial" charset="0"/>
            <a:cs typeface="Arial" charset="0"/>
          </a:endParaRPr>
        </a:p>
      </dgm:t>
    </dgm:pt>
    <dgm:pt modelId="{C7DCBC82-B0AD-45EB-903B-94C0B42F1903}" type="parTrans" cxnId="{74D3494D-C5D3-4D39-A24F-681F536130A0}">
      <dgm:prSet/>
      <dgm:spPr/>
      <dgm:t>
        <a:bodyPr/>
        <a:lstStyle/>
        <a:p>
          <a:endParaRPr lang="cs-CZ"/>
        </a:p>
      </dgm:t>
    </dgm:pt>
    <dgm:pt modelId="{29A44458-EA7D-4990-BFF7-D8B98DF56068}" type="sibTrans" cxnId="{74D3494D-C5D3-4D39-A24F-681F536130A0}">
      <dgm:prSet/>
      <dgm:spPr/>
      <dgm:t>
        <a:bodyPr/>
        <a:lstStyle/>
        <a:p>
          <a:endParaRPr lang="cs-CZ"/>
        </a:p>
      </dgm:t>
    </dgm:pt>
    <dgm:pt modelId="{5FFAF773-87AB-44D5-B200-EC9EDF09A0B4}">
      <dgm:prSet/>
      <dgm:spPr/>
      <dgm:t>
        <a:bodyPr/>
        <a:lstStyle/>
        <a:p>
          <a:r>
            <a:rPr lang="cs-CZ" i="1" smtClean="0">
              <a:latin typeface="Arial" charset="0"/>
              <a:cs typeface="Arial" charset="0"/>
            </a:rPr>
            <a:t>Edisonův závit</a:t>
          </a:r>
          <a:endParaRPr lang="cs-CZ" i="1" dirty="0">
            <a:latin typeface="Arial" charset="0"/>
            <a:cs typeface="Arial" charset="0"/>
          </a:endParaRPr>
        </a:p>
      </dgm:t>
    </dgm:pt>
    <dgm:pt modelId="{600420CF-79C4-4C9B-AEA7-49A5BFDB70DF}" type="parTrans" cxnId="{E350DDD4-BC53-451E-8608-D98E39E65197}">
      <dgm:prSet/>
      <dgm:spPr/>
      <dgm:t>
        <a:bodyPr/>
        <a:lstStyle/>
        <a:p>
          <a:endParaRPr lang="cs-CZ"/>
        </a:p>
      </dgm:t>
    </dgm:pt>
    <dgm:pt modelId="{03A9B296-B5F7-40C0-BCD1-A6F23B1487CE}" type="sibTrans" cxnId="{E350DDD4-BC53-451E-8608-D98E39E65197}">
      <dgm:prSet/>
      <dgm:spPr/>
      <dgm:t>
        <a:bodyPr/>
        <a:lstStyle/>
        <a:p>
          <a:endParaRPr lang="cs-CZ"/>
        </a:p>
      </dgm:t>
    </dgm:pt>
    <dgm:pt modelId="{71EC7B75-2C42-4E7A-9D6D-2039B68BF518}" type="pres">
      <dgm:prSet presAssocID="{3C2F04D3-512C-40D4-A98C-73D4C33ED12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6F9D036-EB3D-434F-B917-07975646A576}" type="pres">
      <dgm:prSet presAssocID="{333AF975-80F8-4EC6-8882-9139402E9E6E}" presName="hierRoot1" presStyleCnt="0">
        <dgm:presLayoutVars>
          <dgm:hierBranch val="init"/>
        </dgm:presLayoutVars>
      </dgm:prSet>
      <dgm:spPr/>
    </dgm:pt>
    <dgm:pt modelId="{857F5C1F-8F3A-426D-B4D0-7B98E2C62EA0}" type="pres">
      <dgm:prSet presAssocID="{333AF975-80F8-4EC6-8882-9139402E9E6E}" presName="rootComposite1" presStyleCnt="0"/>
      <dgm:spPr/>
    </dgm:pt>
    <dgm:pt modelId="{737CEBEB-0924-4E0C-A3BF-013809419352}" type="pres">
      <dgm:prSet presAssocID="{333AF975-80F8-4EC6-8882-9139402E9E6E}" presName="rootText1" presStyleLbl="node0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79B9B6B-0CE7-4A9B-9E4F-96B03B8B9EE8}" type="pres">
      <dgm:prSet presAssocID="{333AF975-80F8-4EC6-8882-9139402E9E6E}" presName="rootConnector1" presStyleLbl="node1" presStyleIdx="0" presStyleCnt="0"/>
      <dgm:spPr/>
      <dgm:t>
        <a:bodyPr/>
        <a:lstStyle/>
        <a:p>
          <a:endParaRPr lang="cs-CZ"/>
        </a:p>
      </dgm:t>
    </dgm:pt>
    <dgm:pt modelId="{D5DA8E55-4586-4158-B14D-B8F59B74CF5B}" type="pres">
      <dgm:prSet presAssocID="{333AF975-80F8-4EC6-8882-9139402E9E6E}" presName="hierChild2" presStyleCnt="0"/>
      <dgm:spPr/>
    </dgm:pt>
    <dgm:pt modelId="{2871814F-8F0A-4980-A2FD-2C6B5120DB3D}" type="pres">
      <dgm:prSet presAssocID="{333AF975-80F8-4EC6-8882-9139402E9E6E}" presName="hierChild3" presStyleCnt="0"/>
      <dgm:spPr/>
    </dgm:pt>
    <dgm:pt modelId="{4595ACD1-39C1-4519-A188-CCD5549E7E3D}" type="pres">
      <dgm:prSet presAssocID="{EBFCDABF-904D-4556-97AC-B9F16AC693A8}" presName="hierRoot1" presStyleCnt="0">
        <dgm:presLayoutVars>
          <dgm:hierBranch val="init"/>
        </dgm:presLayoutVars>
      </dgm:prSet>
      <dgm:spPr/>
    </dgm:pt>
    <dgm:pt modelId="{5D39E251-750D-4307-9241-006A5E0FB95B}" type="pres">
      <dgm:prSet presAssocID="{EBFCDABF-904D-4556-97AC-B9F16AC693A8}" presName="rootComposite1" presStyleCnt="0"/>
      <dgm:spPr/>
    </dgm:pt>
    <dgm:pt modelId="{23AD716C-1BB8-43C9-89D9-CB02C5EA0E97}" type="pres">
      <dgm:prSet presAssocID="{EBFCDABF-904D-4556-97AC-B9F16AC693A8}" presName="rootText1" presStyleLbl="node0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24AEA65-D3E2-47BB-BCF0-A3A4A20AA16C}" type="pres">
      <dgm:prSet presAssocID="{EBFCDABF-904D-4556-97AC-B9F16AC693A8}" presName="rootConnector1" presStyleLbl="node1" presStyleIdx="0" presStyleCnt="0"/>
      <dgm:spPr/>
      <dgm:t>
        <a:bodyPr/>
        <a:lstStyle/>
        <a:p>
          <a:endParaRPr lang="cs-CZ"/>
        </a:p>
      </dgm:t>
    </dgm:pt>
    <dgm:pt modelId="{6DA74DDA-8BB9-42CD-875A-18AAE79C1966}" type="pres">
      <dgm:prSet presAssocID="{EBFCDABF-904D-4556-97AC-B9F16AC693A8}" presName="hierChild2" presStyleCnt="0"/>
      <dgm:spPr/>
    </dgm:pt>
    <dgm:pt modelId="{353F01B0-8C9E-43B5-A656-288293FC4109}" type="pres">
      <dgm:prSet presAssocID="{EBFCDABF-904D-4556-97AC-B9F16AC693A8}" presName="hierChild3" presStyleCnt="0"/>
      <dgm:spPr/>
    </dgm:pt>
    <dgm:pt modelId="{66CAA6FE-0850-4416-BFD8-B6485F4E4DF5}" type="pres">
      <dgm:prSet presAssocID="{7DE06780-B1FC-4897-B85C-149693A4DC68}" presName="hierRoot1" presStyleCnt="0">
        <dgm:presLayoutVars>
          <dgm:hierBranch val="init"/>
        </dgm:presLayoutVars>
      </dgm:prSet>
      <dgm:spPr/>
    </dgm:pt>
    <dgm:pt modelId="{637CCB8A-A5A0-4C46-81BC-2AB0E5807B42}" type="pres">
      <dgm:prSet presAssocID="{7DE06780-B1FC-4897-B85C-149693A4DC68}" presName="rootComposite1" presStyleCnt="0"/>
      <dgm:spPr/>
    </dgm:pt>
    <dgm:pt modelId="{A7CA7557-3D6E-412C-8047-5C7A595B0E2F}" type="pres">
      <dgm:prSet presAssocID="{7DE06780-B1FC-4897-B85C-149693A4DC68}" presName="rootText1" presStyleLbl="node0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2D0AA31-1E77-455D-99D5-9C33FCB598BF}" type="pres">
      <dgm:prSet presAssocID="{7DE06780-B1FC-4897-B85C-149693A4DC68}" presName="rootConnector1" presStyleLbl="node1" presStyleIdx="0" presStyleCnt="0"/>
      <dgm:spPr/>
      <dgm:t>
        <a:bodyPr/>
        <a:lstStyle/>
        <a:p>
          <a:endParaRPr lang="cs-CZ"/>
        </a:p>
      </dgm:t>
    </dgm:pt>
    <dgm:pt modelId="{F9CFF80F-2953-402D-A8F7-69086A61ED33}" type="pres">
      <dgm:prSet presAssocID="{7DE06780-B1FC-4897-B85C-149693A4DC68}" presName="hierChild2" presStyleCnt="0"/>
      <dgm:spPr/>
    </dgm:pt>
    <dgm:pt modelId="{0B6AA594-422F-442B-8D7C-2EEEE9AB1881}" type="pres">
      <dgm:prSet presAssocID="{7DE06780-B1FC-4897-B85C-149693A4DC68}" presName="hierChild3" presStyleCnt="0"/>
      <dgm:spPr/>
    </dgm:pt>
    <dgm:pt modelId="{D4CF3AAC-CDED-4407-832F-10F36B13C64D}" type="pres">
      <dgm:prSet presAssocID="{5FFAF773-87AB-44D5-B200-EC9EDF09A0B4}" presName="hierRoot1" presStyleCnt="0">
        <dgm:presLayoutVars>
          <dgm:hierBranch val="init"/>
        </dgm:presLayoutVars>
      </dgm:prSet>
      <dgm:spPr/>
    </dgm:pt>
    <dgm:pt modelId="{D9F0239B-7639-4A87-8DCA-95050024AB16}" type="pres">
      <dgm:prSet presAssocID="{5FFAF773-87AB-44D5-B200-EC9EDF09A0B4}" presName="rootComposite1" presStyleCnt="0"/>
      <dgm:spPr/>
    </dgm:pt>
    <dgm:pt modelId="{52E01196-9F60-445D-8994-DFB92BD3546B}" type="pres">
      <dgm:prSet presAssocID="{5FFAF773-87AB-44D5-B200-EC9EDF09A0B4}" presName="rootText1" presStyleLbl="node0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7EB72BE-3678-4CAD-9B94-4F04FA11E4C1}" type="pres">
      <dgm:prSet presAssocID="{5FFAF773-87AB-44D5-B200-EC9EDF09A0B4}" presName="rootConnector1" presStyleLbl="node1" presStyleIdx="0" presStyleCnt="0"/>
      <dgm:spPr/>
      <dgm:t>
        <a:bodyPr/>
        <a:lstStyle/>
        <a:p>
          <a:endParaRPr lang="cs-CZ"/>
        </a:p>
      </dgm:t>
    </dgm:pt>
    <dgm:pt modelId="{EFCA174C-CDFD-4941-8B02-9480E528B2AD}" type="pres">
      <dgm:prSet presAssocID="{5FFAF773-87AB-44D5-B200-EC9EDF09A0B4}" presName="hierChild2" presStyleCnt="0"/>
      <dgm:spPr/>
    </dgm:pt>
    <dgm:pt modelId="{591648EB-0AB0-41B4-8399-CEC93D284CD6}" type="pres">
      <dgm:prSet presAssocID="{5FFAF773-87AB-44D5-B200-EC9EDF09A0B4}" presName="hierChild3" presStyleCnt="0"/>
      <dgm:spPr/>
    </dgm:pt>
  </dgm:ptLst>
  <dgm:cxnLst>
    <dgm:cxn modelId="{A66479F0-0799-4511-8135-0243FAEC51DF}" type="presOf" srcId="{7DE06780-B1FC-4897-B85C-149693A4DC68}" destId="{12D0AA31-1E77-455D-99D5-9C33FCB598BF}" srcOrd="1" destOrd="0" presId="urn:microsoft.com/office/officeart/2009/3/layout/HorizontalOrganizationChart"/>
    <dgm:cxn modelId="{044A6168-8C87-459C-A187-4CDFF5526DDC}" srcId="{3C2F04D3-512C-40D4-A98C-73D4C33ED124}" destId="{333AF975-80F8-4EC6-8882-9139402E9E6E}" srcOrd="0" destOrd="0" parTransId="{0553B5F0-0A18-4253-99E3-8FB8B268FB5F}" sibTransId="{B99341B0-B660-4C1F-9E16-8A53AD6EC433}"/>
    <dgm:cxn modelId="{8E1578B5-8D37-460E-9FF1-FC3C2968DF05}" type="presOf" srcId="{5FFAF773-87AB-44D5-B200-EC9EDF09A0B4}" destId="{E7EB72BE-3678-4CAD-9B94-4F04FA11E4C1}" srcOrd="1" destOrd="0" presId="urn:microsoft.com/office/officeart/2009/3/layout/HorizontalOrganizationChart"/>
    <dgm:cxn modelId="{C9A857F9-DD3C-49E7-B0D2-B2F81A6239FE}" type="presOf" srcId="{7DE06780-B1FC-4897-B85C-149693A4DC68}" destId="{A7CA7557-3D6E-412C-8047-5C7A595B0E2F}" srcOrd="0" destOrd="0" presId="urn:microsoft.com/office/officeart/2009/3/layout/HorizontalOrganizationChart"/>
    <dgm:cxn modelId="{6FC7B599-8BA9-4584-B55A-8EF2F872960A}" srcId="{3C2F04D3-512C-40D4-A98C-73D4C33ED124}" destId="{EBFCDABF-904D-4556-97AC-B9F16AC693A8}" srcOrd="1" destOrd="0" parTransId="{9FE4739C-F741-45A1-9646-806B257A9A5E}" sibTransId="{9D0B22DB-5E4E-4516-BCD3-D7F449A5C5D7}"/>
    <dgm:cxn modelId="{52BA8DE2-029C-4C6B-9A33-50004C08A536}" type="presOf" srcId="{3C2F04D3-512C-40D4-A98C-73D4C33ED124}" destId="{71EC7B75-2C42-4E7A-9D6D-2039B68BF518}" srcOrd="0" destOrd="0" presId="urn:microsoft.com/office/officeart/2009/3/layout/HorizontalOrganizationChart"/>
    <dgm:cxn modelId="{74D3494D-C5D3-4D39-A24F-681F536130A0}" srcId="{3C2F04D3-512C-40D4-A98C-73D4C33ED124}" destId="{7DE06780-B1FC-4897-B85C-149693A4DC68}" srcOrd="2" destOrd="0" parTransId="{C7DCBC82-B0AD-45EB-903B-94C0B42F1903}" sibTransId="{29A44458-EA7D-4990-BFF7-D8B98DF56068}"/>
    <dgm:cxn modelId="{113AF973-C1EF-43FC-8BCF-B0EDBC9E6E38}" type="presOf" srcId="{5FFAF773-87AB-44D5-B200-EC9EDF09A0B4}" destId="{52E01196-9F60-445D-8994-DFB92BD3546B}" srcOrd="0" destOrd="0" presId="urn:microsoft.com/office/officeart/2009/3/layout/HorizontalOrganizationChart"/>
    <dgm:cxn modelId="{C44CDE45-21C1-4F90-BEEB-D6209CB2F5E8}" type="presOf" srcId="{EBFCDABF-904D-4556-97AC-B9F16AC693A8}" destId="{824AEA65-D3E2-47BB-BCF0-A3A4A20AA16C}" srcOrd="1" destOrd="0" presId="urn:microsoft.com/office/officeart/2009/3/layout/HorizontalOrganizationChart"/>
    <dgm:cxn modelId="{E350DDD4-BC53-451E-8608-D98E39E65197}" srcId="{3C2F04D3-512C-40D4-A98C-73D4C33ED124}" destId="{5FFAF773-87AB-44D5-B200-EC9EDF09A0B4}" srcOrd="3" destOrd="0" parTransId="{600420CF-79C4-4C9B-AEA7-49A5BFDB70DF}" sibTransId="{03A9B296-B5F7-40C0-BCD1-A6F23B1487CE}"/>
    <dgm:cxn modelId="{4AB9EA1A-D8E1-46A2-9E76-BFB2F037694E}" type="presOf" srcId="{EBFCDABF-904D-4556-97AC-B9F16AC693A8}" destId="{23AD716C-1BB8-43C9-89D9-CB02C5EA0E97}" srcOrd="0" destOrd="0" presId="urn:microsoft.com/office/officeart/2009/3/layout/HorizontalOrganizationChart"/>
    <dgm:cxn modelId="{ADF55F1B-46BA-4242-9F50-E3A50D61D176}" type="presOf" srcId="{333AF975-80F8-4EC6-8882-9139402E9E6E}" destId="{C79B9B6B-0CE7-4A9B-9E4F-96B03B8B9EE8}" srcOrd="1" destOrd="0" presId="urn:microsoft.com/office/officeart/2009/3/layout/HorizontalOrganizationChart"/>
    <dgm:cxn modelId="{CF1E7E85-ABD3-4364-9FE1-745FB9F790E2}" type="presOf" srcId="{333AF975-80F8-4EC6-8882-9139402E9E6E}" destId="{737CEBEB-0924-4E0C-A3BF-013809419352}" srcOrd="0" destOrd="0" presId="urn:microsoft.com/office/officeart/2009/3/layout/HorizontalOrganizationChart"/>
    <dgm:cxn modelId="{B4D40ED2-EC01-4E3A-884B-7E41714A345D}" type="presParOf" srcId="{71EC7B75-2C42-4E7A-9D6D-2039B68BF518}" destId="{D6F9D036-EB3D-434F-B917-07975646A576}" srcOrd="0" destOrd="0" presId="urn:microsoft.com/office/officeart/2009/3/layout/HorizontalOrganizationChart"/>
    <dgm:cxn modelId="{1C406A00-5164-47E2-B2F0-F8EC796D2D61}" type="presParOf" srcId="{D6F9D036-EB3D-434F-B917-07975646A576}" destId="{857F5C1F-8F3A-426D-B4D0-7B98E2C62EA0}" srcOrd="0" destOrd="0" presId="urn:microsoft.com/office/officeart/2009/3/layout/HorizontalOrganizationChart"/>
    <dgm:cxn modelId="{C77A39C3-2419-4330-B9F2-3F7405CCCC1D}" type="presParOf" srcId="{857F5C1F-8F3A-426D-B4D0-7B98E2C62EA0}" destId="{737CEBEB-0924-4E0C-A3BF-013809419352}" srcOrd="0" destOrd="0" presId="urn:microsoft.com/office/officeart/2009/3/layout/HorizontalOrganizationChart"/>
    <dgm:cxn modelId="{45AE15FF-CC9A-4DA8-AB2C-3EF16253CE6B}" type="presParOf" srcId="{857F5C1F-8F3A-426D-B4D0-7B98E2C62EA0}" destId="{C79B9B6B-0CE7-4A9B-9E4F-96B03B8B9EE8}" srcOrd="1" destOrd="0" presId="urn:microsoft.com/office/officeart/2009/3/layout/HorizontalOrganizationChart"/>
    <dgm:cxn modelId="{170B1E6A-13CE-4A78-ABFC-948822319049}" type="presParOf" srcId="{D6F9D036-EB3D-434F-B917-07975646A576}" destId="{D5DA8E55-4586-4158-B14D-B8F59B74CF5B}" srcOrd="1" destOrd="0" presId="urn:microsoft.com/office/officeart/2009/3/layout/HorizontalOrganizationChart"/>
    <dgm:cxn modelId="{EC0DB387-6990-43D6-8872-D8258E18EEEF}" type="presParOf" srcId="{D6F9D036-EB3D-434F-B917-07975646A576}" destId="{2871814F-8F0A-4980-A2FD-2C6B5120DB3D}" srcOrd="2" destOrd="0" presId="urn:microsoft.com/office/officeart/2009/3/layout/HorizontalOrganizationChart"/>
    <dgm:cxn modelId="{70D58711-38FB-46A3-86E1-90346BA4767A}" type="presParOf" srcId="{71EC7B75-2C42-4E7A-9D6D-2039B68BF518}" destId="{4595ACD1-39C1-4519-A188-CCD5549E7E3D}" srcOrd="1" destOrd="0" presId="urn:microsoft.com/office/officeart/2009/3/layout/HorizontalOrganizationChart"/>
    <dgm:cxn modelId="{FF49725E-CB7B-4E51-834F-BBFA4A0D717D}" type="presParOf" srcId="{4595ACD1-39C1-4519-A188-CCD5549E7E3D}" destId="{5D39E251-750D-4307-9241-006A5E0FB95B}" srcOrd="0" destOrd="0" presId="urn:microsoft.com/office/officeart/2009/3/layout/HorizontalOrganizationChart"/>
    <dgm:cxn modelId="{E9FD08C9-64A8-419B-8045-711C145B6548}" type="presParOf" srcId="{5D39E251-750D-4307-9241-006A5E0FB95B}" destId="{23AD716C-1BB8-43C9-89D9-CB02C5EA0E97}" srcOrd="0" destOrd="0" presId="urn:microsoft.com/office/officeart/2009/3/layout/HorizontalOrganizationChart"/>
    <dgm:cxn modelId="{299BD615-368D-41AD-9A7D-DEEF0E1EE3A4}" type="presParOf" srcId="{5D39E251-750D-4307-9241-006A5E0FB95B}" destId="{824AEA65-D3E2-47BB-BCF0-A3A4A20AA16C}" srcOrd="1" destOrd="0" presId="urn:microsoft.com/office/officeart/2009/3/layout/HorizontalOrganizationChart"/>
    <dgm:cxn modelId="{9AE2D614-8CCA-4C17-9A7C-22E3894CFD5F}" type="presParOf" srcId="{4595ACD1-39C1-4519-A188-CCD5549E7E3D}" destId="{6DA74DDA-8BB9-42CD-875A-18AAE79C1966}" srcOrd="1" destOrd="0" presId="urn:microsoft.com/office/officeart/2009/3/layout/HorizontalOrganizationChart"/>
    <dgm:cxn modelId="{C2C517D7-D16F-469A-9849-BD738B0861A2}" type="presParOf" srcId="{4595ACD1-39C1-4519-A188-CCD5549E7E3D}" destId="{353F01B0-8C9E-43B5-A656-288293FC4109}" srcOrd="2" destOrd="0" presId="urn:microsoft.com/office/officeart/2009/3/layout/HorizontalOrganizationChart"/>
    <dgm:cxn modelId="{B315AED8-6463-42C8-A0BB-D2CE74936CAB}" type="presParOf" srcId="{71EC7B75-2C42-4E7A-9D6D-2039B68BF518}" destId="{66CAA6FE-0850-4416-BFD8-B6485F4E4DF5}" srcOrd="2" destOrd="0" presId="urn:microsoft.com/office/officeart/2009/3/layout/HorizontalOrganizationChart"/>
    <dgm:cxn modelId="{E1600AF6-4CBD-4F6F-9472-15C1C84EDEE3}" type="presParOf" srcId="{66CAA6FE-0850-4416-BFD8-B6485F4E4DF5}" destId="{637CCB8A-A5A0-4C46-81BC-2AB0E5807B42}" srcOrd="0" destOrd="0" presId="urn:microsoft.com/office/officeart/2009/3/layout/HorizontalOrganizationChart"/>
    <dgm:cxn modelId="{D75BD2E5-1E4F-428F-8E78-D22E9C750DC5}" type="presParOf" srcId="{637CCB8A-A5A0-4C46-81BC-2AB0E5807B42}" destId="{A7CA7557-3D6E-412C-8047-5C7A595B0E2F}" srcOrd="0" destOrd="0" presId="urn:microsoft.com/office/officeart/2009/3/layout/HorizontalOrganizationChart"/>
    <dgm:cxn modelId="{27A70FC3-75B1-4E11-9502-E5857C047E07}" type="presParOf" srcId="{637CCB8A-A5A0-4C46-81BC-2AB0E5807B42}" destId="{12D0AA31-1E77-455D-99D5-9C33FCB598BF}" srcOrd="1" destOrd="0" presId="urn:microsoft.com/office/officeart/2009/3/layout/HorizontalOrganizationChart"/>
    <dgm:cxn modelId="{EC736F8B-07D2-4F93-A50D-9A1D8C501FFA}" type="presParOf" srcId="{66CAA6FE-0850-4416-BFD8-B6485F4E4DF5}" destId="{F9CFF80F-2953-402D-A8F7-69086A61ED33}" srcOrd="1" destOrd="0" presId="urn:microsoft.com/office/officeart/2009/3/layout/HorizontalOrganizationChart"/>
    <dgm:cxn modelId="{B7AD8123-4655-4B10-8875-3E46C1AFBC1A}" type="presParOf" srcId="{66CAA6FE-0850-4416-BFD8-B6485F4E4DF5}" destId="{0B6AA594-422F-442B-8D7C-2EEEE9AB1881}" srcOrd="2" destOrd="0" presId="urn:microsoft.com/office/officeart/2009/3/layout/HorizontalOrganizationChart"/>
    <dgm:cxn modelId="{9FF5C3E0-571A-4798-86F0-54ECDFEFD649}" type="presParOf" srcId="{71EC7B75-2C42-4E7A-9D6D-2039B68BF518}" destId="{D4CF3AAC-CDED-4407-832F-10F36B13C64D}" srcOrd="3" destOrd="0" presId="urn:microsoft.com/office/officeart/2009/3/layout/HorizontalOrganizationChart"/>
    <dgm:cxn modelId="{AC126355-4322-4F5F-8C9E-B7AC7338DF3A}" type="presParOf" srcId="{D4CF3AAC-CDED-4407-832F-10F36B13C64D}" destId="{D9F0239B-7639-4A87-8DCA-95050024AB16}" srcOrd="0" destOrd="0" presId="urn:microsoft.com/office/officeart/2009/3/layout/HorizontalOrganizationChart"/>
    <dgm:cxn modelId="{005F8FF3-0A91-4A5C-8595-795DCAA3400C}" type="presParOf" srcId="{D9F0239B-7639-4A87-8DCA-95050024AB16}" destId="{52E01196-9F60-445D-8994-DFB92BD3546B}" srcOrd="0" destOrd="0" presId="urn:microsoft.com/office/officeart/2009/3/layout/HorizontalOrganizationChart"/>
    <dgm:cxn modelId="{33DCD9B3-AD63-4317-A023-C66A76E5F473}" type="presParOf" srcId="{D9F0239B-7639-4A87-8DCA-95050024AB16}" destId="{E7EB72BE-3678-4CAD-9B94-4F04FA11E4C1}" srcOrd="1" destOrd="0" presId="urn:microsoft.com/office/officeart/2009/3/layout/HorizontalOrganizationChart"/>
    <dgm:cxn modelId="{EBCE312F-74B2-445B-B6D4-2B7B0CAD433D}" type="presParOf" srcId="{D4CF3AAC-CDED-4407-832F-10F36B13C64D}" destId="{EFCA174C-CDFD-4941-8B02-9480E528B2AD}" srcOrd="1" destOrd="0" presId="urn:microsoft.com/office/officeart/2009/3/layout/HorizontalOrganizationChart"/>
    <dgm:cxn modelId="{562A0DB3-08A7-4396-87F6-AFCB6C0A0AFA}" type="presParOf" srcId="{D4CF3AAC-CDED-4407-832F-10F36B13C64D}" destId="{591648EB-0AB0-41B4-8399-CEC93D284CD6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0DA0A6-FE0F-4721-8606-8415ED6117BB}" type="doc">
      <dgm:prSet loTypeId="urn:microsoft.com/office/officeart/2009/3/layout/HorizontalOrganizationChart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41A589B-356D-4A88-9F90-E5EE58D85229}">
      <dgm:prSet phldrT="[Text]" custT="1"/>
      <dgm:spPr>
        <a:solidFill>
          <a:schemeClr val="accent1">
            <a:lumMod val="60000"/>
            <a:lumOff val="40000"/>
          </a:schemeClr>
        </a:solidFill>
        <a:ln>
          <a:noFill/>
        </a:ln>
      </dgm:spPr>
      <dgm:t>
        <a:bodyPr/>
        <a:lstStyle/>
        <a:p>
          <a:r>
            <a: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Řezání</a:t>
          </a:r>
          <a:endParaRPr lang="cs-CZ" sz="2000" b="1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  <dgm:extLst>
        <a:ext uri="{E40237B7-FDA0-4F09-8148-C483321AD2D9}">
          <dgm14:cNvPr xmlns:dgm14="http://schemas.microsoft.com/office/drawing/2010/diagram" xmlns="" id="0" name="">
            <a:hlinkHover xmlns:r="http://schemas.openxmlformats.org/officeDocument/2006/relationships" r:id="" action="ppaction://noaction" highlightClick="1"/>
          </dgm14:cNvPr>
        </a:ext>
      </dgm:extLst>
    </dgm:pt>
    <dgm:pt modelId="{F4D93C96-46AE-4FF8-8773-19A734004157}" type="parTrans" cxnId="{9248B490-FC2A-4C9B-B502-FA5AAF349669}">
      <dgm:prSet/>
      <dgm:spPr/>
      <dgm:t>
        <a:bodyPr/>
        <a:lstStyle/>
        <a:p>
          <a:endParaRPr lang="cs-CZ"/>
        </a:p>
      </dgm:t>
    </dgm:pt>
    <dgm:pt modelId="{D74AB8E1-73AB-454B-A314-5E92DDECD104}" type="sibTrans" cxnId="{9248B490-FC2A-4C9B-B502-FA5AAF349669}">
      <dgm:prSet/>
      <dgm:spPr/>
      <dgm:t>
        <a:bodyPr/>
        <a:lstStyle/>
        <a:p>
          <a:endParaRPr lang="cs-CZ"/>
        </a:p>
      </dgm:t>
    </dgm:pt>
    <dgm:pt modelId="{E1ACED45-4EFA-491E-88F0-9662D5D464FF}">
      <dgm:prSet phldrT="[Text]" custT="1"/>
      <dgm:spPr>
        <a:solidFill>
          <a:schemeClr val="tx1"/>
        </a:solidFill>
      </dgm:spPr>
      <dgm:t>
        <a:bodyPr/>
        <a:lstStyle/>
        <a:p>
          <a:r>
            <a:rPr lang="cs-CZ" sz="1800" b="1" dirty="0" smtClean="0">
              <a:latin typeface="Arial" pitchFamily="34" charset="0"/>
              <a:cs typeface="Arial" pitchFamily="34" charset="0"/>
            </a:rPr>
            <a:t>Ruční</a:t>
          </a:r>
          <a:endParaRPr lang="cs-CZ" sz="1600" b="0" dirty="0">
            <a:latin typeface="Arial" pitchFamily="34" charset="0"/>
            <a:cs typeface="Arial" pitchFamily="34" charset="0"/>
          </a:endParaRPr>
        </a:p>
      </dgm:t>
    </dgm:pt>
    <dgm:pt modelId="{7524E3E9-F806-4377-9190-F1665E2601C5}" type="parTrans" cxnId="{97E9373B-E98D-40FE-849D-4787418E1703}">
      <dgm:prSet/>
      <dgm:spPr/>
      <dgm:t>
        <a:bodyPr/>
        <a:lstStyle/>
        <a:p>
          <a:endParaRPr lang="cs-CZ"/>
        </a:p>
      </dgm:t>
    </dgm:pt>
    <dgm:pt modelId="{FF491934-03E1-4634-812F-A1C889ADE7A6}" type="sibTrans" cxnId="{97E9373B-E98D-40FE-849D-4787418E1703}">
      <dgm:prSet/>
      <dgm:spPr/>
      <dgm:t>
        <a:bodyPr/>
        <a:lstStyle/>
        <a:p>
          <a:endParaRPr lang="cs-CZ"/>
        </a:p>
      </dgm:t>
    </dgm:pt>
    <dgm:pt modelId="{E984DB04-027E-4209-8852-76228FABAF20}">
      <dgm:prSet phldrT="[Text]" custT="1"/>
      <dgm:spPr>
        <a:solidFill>
          <a:schemeClr val="tx1"/>
        </a:solidFill>
      </dgm:spPr>
      <dgm:t>
        <a:bodyPr/>
        <a:lstStyle/>
        <a:p>
          <a:r>
            <a:rPr lang="cs-CZ" sz="1800" b="1" dirty="0" smtClean="0">
              <a:latin typeface="Arial" pitchFamily="34" charset="0"/>
              <a:cs typeface="Arial" pitchFamily="34" charset="0"/>
            </a:rPr>
            <a:t>Strojní</a:t>
          </a:r>
          <a:endParaRPr lang="cs-CZ" sz="1600" b="0" dirty="0">
            <a:latin typeface="Arial" pitchFamily="34" charset="0"/>
            <a:cs typeface="Arial" pitchFamily="34" charset="0"/>
          </a:endParaRPr>
        </a:p>
      </dgm:t>
    </dgm:pt>
    <dgm:pt modelId="{26794820-454B-47EC-8781-73064974B81D}" type="parTrans" cxnId="{8E954DFB-499B-484D-BCFE-89784C80D110}">
      <dgm:prSet/>
      <dgm:spPr/>
      <dgm:t>
        <a:bodyPr/>
        <a:lstStyle/>
        <a:p>
          <a:endParaRPr lang="cs-CZ"/>
        </a:p>
      </dgm:t>
    </dgm:pt>
    <dgm:pt modelId="{5FCB5215-1EE0-4616-949F-759E9E52E25C}" type="sibTrans" cxnId="{8E954DFB-499B-484D-BCFE-89784C80D110}">
      <dgm:prSet/>
      <dgm:spPr/>
      <dgm:t>
        <a:bodyPr/>
        <a:lstStyle/>
        <a:p>
          <a:endParaRPr lang="cs-CZ"/>
        </a:p>
      </dgm:t>
    </dgm:pt>
    <dgm:pt modelId="{D262C120-49AC-4FAA-874A-EBDC0D48A494}" type="pres">
      <dgm:prSet presAssocID="{690DA0A6-FE0F-4721-8606-8415ED6117B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1E57B6F-88C7-4FE9-BBD5-5A9003260FFE}" type="pres">
      <dgm:prSet presAssocID="{E41A589B-356D-4A88-9F90-E5EE58D85229}" presName="hierRoot1" presStyleCnt="0">
        <dgm:presLayoutVars>
          <dgm:hierBranch val="init"/>
        </dgm:presLayoutVars>
      </dgm:prSet>
      <dgm:spPr/>
    </dgm:pt>
    <dgm:pt modelId="{9DCBE435-08F9-40FB-9CED-DD81A5842B01}" type="pres">
      <dgm:prSet presAssocID="{E41A589B-356D-4A88-9F90-E5EE58D85229}" presName="rootComposite1" presStyleCnt="0"/>
      <dgm:spPr/>
    </dgm:pt>
    <dgm:pt modelId="{009992F7-2A9E-43BE-9F93-48DC10856295}" type="pres">
      <dgm:prSet presAssocID="{E41A589B-356D-4A88-9F90-E5EE58D85229}" presName="rootText1" presStyleLbl="node0" presStyleIdx="0" presStyleCnt="1" custLinFactNeighborX="-18103" custLinFactNeighborY="-53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F61DDB-6104-41B2-A21A-98638E186716}" type="pres">
      <dgm:prSet presAssocID="{E41A589B-356D-4A88-9F90-E5EE58D8522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7F95AF5E-CFF2-48F6-AFB2-D9E55223F1BF}" type="pres">
      <dgm:prSet presAssocID="{E41A589B-356D-4A88-9F90-E5EE58D85229}" presName="hierChild2" presStyleCnt="0"/>
      <dgm:spPr/>
    </dgm:pt>
    <dgm:pt modelId="{C848CC7E-1825-4A19-BAF7-94053D92979F}" type="pres">
      <dgm:prSet presAssocID="{7524E3E9-F806-4377-9190-F1665E2601C5}" presName="Name64" presStyleLbl="parChTrans1D2" presStyleIdx="0" presStyleCnt="2"/>
      <dgm:spPr/>
      <dgm:t>
        <a:bodyPr/>
        <a:lstStyle/>
        <a:p>
          <a:endParaRPr lang="cs-CZ"/>
        </a:p>
      </dgm:t>
    </dgm:pt>
    <dgm:pt modelId="{CF0D113E-241A-4ADB-8DA8-9A7C9F308E4D}" type="pres">
      <dgm:prSet presAssocID="{E1ACED45-4EFA-491E-88F0-9662D5D464FF}" presName="hierRoot2" presStyleCnt="0">
        <dgm:presLayoutVars>
          <dgm:hierBranch val="init"/>
        </dgm:presLayoutVars>
      </dgm:prSet>
      <dgm:spPr/>
    </dgm:pt>
    <dgm:pt modelId="{DBBC4AC8-4C9E-4CAD-91AA-489CD5FD8C65}" type="pres">
      <dgm:prSet presAssocID="{E1ACED45-4EFA-491E-88F0-9662D5D464FF}" presName="rootComposite" presStyleCnt="0"/>
      <dgm:spPr/>
    </dgm:pt>
    <dgm:pt modelId="{0EA2B470-64B3-4241-82EC-5E11198E514F}" type="pres">
      <dgm:prSet presAssocID="{E1ACED45-4EFA-491E-88F0-9662D5D464FF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ADF610B-A0AF-41ED-9CE0-4305F396C609}" type="pres">
      <dgm:prSet presAssocID="{E1ACED45-4EFA-491E-88F0-9662D5D464FF}" presName="rootConnector" presStyleLbl="node2" presStyleIdx="0" presStyleCnt="2"/>
      <dgm:spPr/>
      <dgm:t>
        <a:bodyPr/>
        <a:lstStyle/>
        <a:p>
          <a:endParaRPr lang="cs-CZ"/>
        </a:p>
      </dgm:t>
    </dgm:pt>
    <dgm:pt modelId="{948A6DED-5088-4979-95CB-B862419B0FB1}" type="pres">
      <dgm:prSet presAssocID="{E1ACED45-4EFA-491E-88F0-9662D5D464FF}" presName="hierChild4" presStyleCnt="0"/>
      <dgm:spPr/>
    </dgm:pt>
    <dgm:pt modelId="{13498DBC-4C9C-4254-94F6-143650F0355E}" type="pres">
      <dgm:prSet presAssocID="{E1ACED45-4EFA-491E-88F0-9662D5D464FF}" presName="hierChild5" presStyleCnt="0"/>
      <dgm:spPr/>
    </dgm:pt>
    <dgm:pt modelId="{86879622-A652-4216-A69F-A7C07A7A0029}" type="pres">
      <dgm:prSet presAssocID="{26794820-454B-47EC-8781-73064974B81D}" presName="Name64" presStyleLbl="parChTrans1D2" presStyleIdx="1" presStyleCnt="2"/>
      <dgm:spPr/>
      <dgm:t>
        <a:bodyPr/>
        <a:lstStyle/>
        <a:p>
          <a:endParaRPr lang="cs-CZ"/>
        </a:p>
      </dgm:t>
    </dgm:pt>
    <dgm:pt modelId="{988451EA-12DF-4113-A81C-A34990A95DDF}" type="pres">
      <dgm:prSet presAssocID="{E984DB04-027E-4209-8852-76228FABAF20}" presName="hierRoot2" presStyleCnt="0">
        <dgm:presLayoutVars>
          <dgm:hierBranch val="init"/>
        </dgm:presLayoutVars>
      </dgm:prSet>
      <dgm:spPr/>
    </dgm:pt>
    <dgm:pt modelId="{2E16A7F9-D159-4C3E-824E-885CD5041122}" type="pres">
      <dgm:prSet presAssocID="{E984DB04-027E-4209-8852-76228FABAF20}" presName="rootComposite" presStyleCnt="0"/>
      <dgm:spPr/>
    </dgm:pt>
    <dgm:pt modelId="{E0B2C008-A09F-45B5-A2A7-D5D16993C798}" type="pres">
      <dgm:prSet presAssocID="{E984DB04-027E-4209-8852-76228FABAF20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F59330A-6598-47EF-B0DC-032597D851DA}" type="pres">
      <dgm:prSet presAssocID="{E984DB04-027E-4209-8852-76228FABAF20}" presName="rootConnector" presStyleLbl="node2" presStyleIdx="1" presStyleCnt="2"/>
      <dgm:spPr/>
      <dgm:t>
        <a:bodyPr/>
        <a:lstStyle/>
        <a:p>
          <a:endParaRPr lang="cs-CZ"/>
        </a:p>
      </dgm:t>
    </dgm:pt>
    <dgm:pt modelId="{90549268-06D9-4964-A2B8-F197B4DB9554}" type="pres">
      <dgm:prSet presAssocID="{E984DB04-027E-4209-8852-76228FABAF20}" presName="hierChild4" presStyleCnt="0"/>
      <dgm:spPr/>
    </dgm:pt>
    <dgm:pt modelId="{C3E9DC6E-A91A-4B9F-9BDC-7025F7BBCFF0}" type="pres">
      <dgm:prSet presAssocID="{E984DB04-027E-4209-8852-76228FABAF20}" presName="hierChild5" presStyleCnt="0"/>
      <dgm:spPr/>
    </dgm:pt>
    <dgm:pt modelId="{413E8C81-FDAD-4DAB-8C8D-C5859540EA69}" type="pres">
      <dgm:prSet presAssocID="{E41A589B-356D-4A88-9F90-E5EE58D85229}" presName="hierChild3" presStyleCnt="0"/>
      <dgm:spPr/>
    </dgm:pt>
  </dgm:ptLst>
  <dgm:cxnLst>
    <dgm:cxn modelId="{9248B490-FC2A-4C9B-B502-FA5AAF349669}" srcId="{690DA0A6-FE0F-4721-8606-8415ED6117BB}" destId="{E41A589B-356D-4A88-9F90-E5EE58D85229}" srcOrd="0" destOrd="0" parTransId="{F4D93C96-46AE-4FF8-8773-19A734004157}" sibTransId="{D74AB8E1-73AB-454B-A314-5E92DDECD104}"/>
    <dgm:cxn modelId="{97E9373B-E98D-40FE-849D-4787418E1703}" srcId="{E41A589B-356D-4A88-9F90-E5EE58D85229}" destId="{E1ACED45-4EFA-491E-88F0-9662D5D464FF}" srcOrd="0" destOrd="0" parTransId="{7524E3E9-F806-4377-9190-F1665E2601C5}" sibTransId="{FF491934-03E1-4634-812F-A1C889ADE7A6}"/>
    <dgm:cxn modelId="{E1E4487A-39EC-4B8E-8CC2-DA294DF6A313}" type="presOf" srcId="{E984DB04-027E-4209-8852-76228FABAF20}" destId="{E0B2C008-A09F-45B5-A2A7-D5D16993C798}" srcOrd="0" destOrd="0" presId="urn:microsoft.com/office/officeart/2009/3/layout/HorizontalOrganizationChart"/>
    <dgm:cxn modelId="{3A46285F-6C50-48DC-B831-7B8EAA13AC58}" type="presOf" srcId="{26794820-454B-47EC-8781-73064974B81D}" destId="{86879622-A652-4216-A69F-A7C07A7A0029}" srcOrd="0" destOrd="0" presId="urn:microsoft.com/office/officeart/2009/3/layout/HorizontalOrganizationChart"/>
    <dgm:cxn modelId="{8233069E-5854-4D75-A593-3F5BD10E39B3}" type="presOf" srcId="{E41A589B-356D-4A88-9F90-E5EE58D85229}" destId="{37F61DDB-6104-41B2-A21A-98638E186716}" srcOrd="1" destOrd="0" presId="urn:microsoft.com/office/officeart/2009/3/layout/HorizontalOrganizationChart"/>
    <dgm:cxn modelId="{8E50D4B0-152A-4BF7-B0B2-0E905193896D}" type="presOf" srcId="{690DA0A6-FE0F-4721-8606-8415ED6117BB}" destId="{D262C120-49AC-4FAA-874A-EBDC0D48A494}" srcOrd="0" destOrd="0" presId="urn:microsoft.com/office/officeart/2009/3/layout/HorizontalOrganizationChart"/>
    <dgm:cxn modelId="{FE69FA3A-EC71-42AC-9E02-AE3713FD45EB}" type="presOf" srcId="{E41A589B-356D-4A88-9F90-E5EE58D85229}" destId="{009992F7-2A9E-43BE-9F93-48DC10856295}" srcOrd="0" destOrd="0" presId="urn:microsoft.com/office/officeart/2009/3/layout/HorizontalOrganizationChart"/>
    <dgm:cxn modelId="{8E954DFB-499B-484D-BCFE-89784C80D110}" srcId="{E41A589B-356D-4A88-9F90-E5EE58D85229}" destId="{E984DB04-027E-4209-8852-76228FABAF20}" srcOrd="1" destOrd="0" parTransId="{26794820-454B-47EC-8781-73064974B81D}" sibTransId="{5FCB5215-1EE0-4616-949F-759E9E52E25C}"/>
    <dgm:cxn modelId="{50C83712-3A93-453C-94F1-FAB20A884506}" type="presOf" srcId="{E1ACED45-4EFA-491E-88F0-9662D5D464FF}" destId="{AADF610B-A0AF-41ED-9CE0-4305F396C609}" srcOrd="1" destOrd="0" presId="urn:microsoft.com/office/officeart/2009/3/layout/HorizontalOrganizationChart"/>
    <dgm:cxn modelId="{48A6AA65-82B5-4762-87A8-3E3FD48CF710}" type="presOf" srcId="{E1ACED45-4EFA-491E-88F0-9662D5D464FF}" destId="{0EA2B470-64B3-4241-82EC-5E11198E514F}" srcOrd="0" destOrd="0" presId="urn:microsoft.com/office/officeart/2009/3/layout/HorizontalOrganizationChart"/>
    <dgm:cxn modelId="{5DA4C2B0-1A5F-4C8B-A401-816F6557D9FC}" type="presOf" srcId="{7524E3E9-F806-4377-9190-F1665E2601C5}" destId="{C848CC7E-1825-4A19-BAF7-94053D92979F}" srcOrd="0" destOrd="0" presId="urn:microsoft.com/office/officeart/2009/3/layout/HorizontalOrganizationChart"/>
    <dgm:cxn modelId="{AB898FD3-9489-44DA-A1DA-99EE3C6162DE}" type="presOf" srcId="{E984DB04-027E-4209-8852-76228FABAF20}" destId="{7F59330A-6598-47EF-B0DC-032597D851DA}" srcOrd="1" destOrd="0" presId="urn:microsoft.com/office/officeart/2009/3/layout/HorizontalOrganizationChart"/>
    <dgm:cxn modelId="{55171E19-2D28-4BEB-98EC-2FD7B22AE1BE}" type="presParOf" srcId="{D262C120-49AC-4FAA-874A-EBDC0D48A494}" destId="{11E57B6F-88C7-4FE9-BBD5-5A9003260FFE}" srcOrd="0" destOrd="0" presId="urn:microsoft.com/office/officeart/2009/3/layout/HorizontalOrganizationChart"/>
    <dgm:cxn modelId="{3B121795-CA87-4F8B-8D50-429BFC8F3664}" type="presParOf" srcId="{11E57B6F-88C7-4FE9-BBD5-5A9003260FFE}" destId="{9DCBE435-08F9-40FB-9CED-DD81A5842B01}" srcOrd="0" destOrd="0" presId="urn:microsoft.com/office/officeart/2009/3/layout/HorizontalOrganizationChart"/>
    <dgm:cxn modelId="{6E791BEE-65C8-42D7-8925-9C80BABE870F}" type="presParOf" srcId="{9DCBE435-08F9-40FB-9CED-DD81A5842B01}" destId="{009992F7-2A9E-43BE-9F93-48DC10856295}" srcOrd="0" destOrd="0" presId="urn:microsoft.com/office/officeart/2009/3/layout/HorizontalOrganizationChart"/>
    <dgm:cxn modelId="{1454478C-467F-4422-ACB3-EB7ACE0600D6}" type="presParOf" srcId="{9DCBE435-08F9-40FB-9CED-DD81A5842B01}" destId="{37F61DDB-6104-41B2-A21A-98638E186716}" srcOrd="1" destOrd="0" presId="urn:microsoft.com/office/officeart/2009/3/layout/HorizontalOrganizationChart"/>
    <dgm:cxn modelId="{A09037D6-BDB5-487A-8632-FC393517C100}" type="presParOf" srcId="{11E57B6F-88C7-4FE9-BBD5-5A9003260FFE}" destId="{7F95AF5E-CFF2-48F6-AFB2-D9E55223F1BF}" srcOrd="1" destOrd="0" presId="urn:microsoft.com/office/officeart/2009/3/layout/HorizontalOrganizationChart"/>
    <dgm:cxn modelId="{845B93C6-EB9B-436F-92EF-D8E658E35116}" type="presParOf" srcId="{7F95AF5E-CFF2-48F6-AFB2-D9E55223F1BF}" destId="{C848CC7E-1825-4A19-BAF7-94053D92979F}" srcOrd="0" destOrd="0" presId="urn:microsoft.com/office/officeart/2009/3/layout/HorizontalOrganizationChart"/>
    <dgm:cxn modelId="{1B25974B-D78A-4252-8CFF-D140F45C4DCA}" type="presParOf" srcId="{7F95AF5E-CFF2-48F6-AFB2-D9E55223F1BF}" destId="{CF0D113E-241A-4ADB-8DA8-9A7C9F308E4D}" srcOrd="1" destOrd="0" presId="urn:microsoft.com/office/officeart/2009/3/layout/HorizontalOrganizationChart"/>
    <dgm:cxn modelId="{781BE1AF-735B-4BA3-B12B-79A88195CDB7}" type="presParOf" srcId="{CF0D113E-241A-4ADB-8DA8-9A7C9F308E4D}" destId="{DBBC4AC8-4C9E-4CAD-91AA-489CD5FD8C65}" srcOrd="0" destOrd="0" presId="urn:microsoft.com/office/officeart/2009/3/layout/HorizontalOrganizationChart"/>
    <dgm:cxn modelId="{21392AF0-DCD9-4BDD-AA30-B9A27181510F}" type="presParOf" srcId="{DBBC4AC8-4C9E-4CAD-91AA-489CD5FD8C65}" destId="{0EA2B470-64B3-4241-82EC-5E11198E514F}" srcOrd="0" destOrd="0" presId="urn:microsoft.com/office/officeart/2009/3/layout/HorizontalOrganizationChart"/>
    <dgm:cxn modelId="{B2802FF2-34DD-4256-929D-F555E832340B}" type="presParOf" srcId="{DBBC4AC8-4C9E-4CAD-91AA-489CD5FD8C65}" destId="{AADF610B-A0AF-41ED-9CE0-4305F396C609}" srcOrd="1" destOrd="0" presId="urn:microsoft.com/office/officeart/2009/3/layout/HorizontalOrganizationChart"/>
    <dgm:cxn modelId="{E7A23867-3844-451A-BB57-49B55BD47A60}" type="presParOf" srcId="{CF0D113E-241A-4ADB-8DA8-9A7C9F308E4D}" destId="{948A6DED-5088-4979-95CB-B862419B0FB1}" srcOrd="1" destOrd="0" presId="urn:microsoft.com/office/officeart/2009/3/layout/HorizontalOrganizationChart"/>
    <dgm:cxn modelId="{8BBB2BA3-C34B-47B6-A1ED-95A4EFFB3630}" type="presParOf" srcId="{CF0D113E-241A-4ADB-8DA8-9A7C9F308E4D}" destId="{13498DBC-4C9C-4254-94F6-143650F0355E}" srcOrd="2" destOrd="0" presId="urn:microsoft.com/office/officeart/2009/3/layout/HorizontalOrganizationChart"/>
    <dgm:cxn modelId="{C37E0153-67DC-423D-B6C1-999026C60A66}" type="presParOf" srcId="{7F95AF5E-CFF2-48F6-AFB2-D9E55223F1BF}" destId="{86879622-A652-4216-A69F-A7C07A7A0029}" srcOrd="2" destOrd="0" presId="urn:microsoft.com/office/officeart/2009/3/layout/HorizontalOrganizationChart"/>
    <dgm:cxn modelId="{C5004902-2B59-4EA8-AD4A-C403649B1E6C}" type="presParOf" srcId="{7F95AF5E-CFF2-48F6-AFB2-D9E55223F1BF}" destId="{988451EA-12DF-4113-A81C-A34990A95DDF}" srcOrd="3" destOrd="0" presId="urn:microsoft.com/office/officeart/2009/3/layout/HorizontalOrganizationChart"/>
    <dgm:cxn modelId="{D2C84577-4493-4533-9BAA-1E0C9DFE0CB6}" type="presParOf" srcId="{988451EA-12DF-4113-A81C-A34990A95DDF}" destId="{2E16A7F9-D159-4C3E-824E-885CD5041122}" srcOrd="0" destOrd="0" presId="urn:microsoft.com/office/officeart/2009/3/layout/HorizontalOrganizationChart"/>
    <dgm:cxn modelId="{F543F30D-E873-4992-8A84-85FE4A009BFD}" type="presParOf" srcId="{2E16A7F9-D159-4C3E-824E-885CD5041122}" destId="{E0B2C008-A09F-45B5-A2A7-D5D16993C798}" srcOrd="0" destOrd="0" presId="urn:microsoft.com/office/officeart/2009/3/layout/HorizontalOrganizationChart"/>
    <dgm:cxn modelId="{4F62A50B-AA00-43A7-823F-8C58D2BEE9FC}" type="presParOf" srcId="{2E16A7F9-D159-4C3E-824E-885CD5041122}" destId="{7F59330A-6598-47EF-B0DC-032597D851DA}" srcOrd="1" destOrd="0" presId="urn:microsoft.com/office/officeart/2009/3/layout/HorizontalOrganizationChart"/>
    <dgm:cxn modelId="{D1A1AED4-CF0A-4853-BC30-AF486B528EEF}" type="presParOf" srcId="{988451EA-12DF-4113-A81C-A34990A95DDF}" destId="{90549268-06D9-4964-A2B8-F197B4DB9554}" srcOrd="1" destOrd="0" presId="urn:microsoft.com/office/officeart/2009/3/layout/HorizontalOrganizationChart"/>
    <dgm:cxn modelId="{4F28B9D0-2F98-47E3-83BF-9FDCD3D47C74}" type="presParOf" srcId="{988451EA-12DF-4113-A81C-A34990A95DDF}" destId="{C3E9DC6E-A91A-4B9F-9BDC-7025F7BBCFF0}" srcOrd="2" destOrd="0" presId="urn:microsoft.com/office/officeart/2009/3/layout/HorizontalOrganizationChart"/>
    <dgm:cxn modelId="{D8A831C0-869A-485F-A7B2-3C0E202B3999}" type="presParOf" srcId="{11E57B6F-88C7-4FE9-BBD5-5A9003260FFE}" destId="{413E8C81-FDAD-4DAB-8C8D-C5859540EA69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90DA0A6-FE0F-4721-8606-8415ED6117BB}" type="doc">
      <dgm:prSet loTypeId="urn:microsoft.com/office/officeart/2009/3/layout/HorizontalOrganizationChart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41A589B-356D-4A88-9F90-E5EE58D85229}">
      <dgm:prSet phldrT="[Text]" custT="1"/>
      <dgm:spPr>
        <a:solidFill>
          <a:schemeClr val="accent1">
            <a:lumMod val="60000"/>
            <a:lumOff val="40000"/>
          </a:schemeClr>
        </a:solidFill>
        <a:ln>
          <a:noFill/>
        </a:ln>
      </dgm:spPr>
      <dgm:t>
        <a:bodyPr/>
        <a:lstStyle/>
        <a:p>
          <a:r>
            <a: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Závity dle umístění</a:t>
          </a:r>
          <a:endParaRPr lang="cs-CZ" sz="2000" b="1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  <dgm:extLst>
        <a:ext uri="{E40237B7-FDA0-4F09-8148-C483321AD2D9}">
          <dgm14:cNvPr xmlns:dgm14="http://schemas.microsoft.com/office/drawing/2010/diagram" xmlns="" id="0" name="">
            <a:hlinkHover xmlns:r="http://schemas.openxmlformats.org/officeDocument/2006/relationships" r:id="" action="ppaction://noaction" highlightClick="1"/>
          </dgm14:cNvPr>
        </a:ext>
      </dgm:extLst>
    </dgm:pt>
    <dgm:pt modelId="{F4D93C96-46AE-4FF8-8773-19A734004157}" type="parTrans" cxnId="{9248B490-FC2A-4C9B-B502-FA5AAF349669}">
      <dgm:prSet/>
      <dgm:spPr/>
      <dgm:t>
        <a:bodyPr/>
        <a:lstStyle/>
        <a:p>
          <a:endParaRPr lang="cs-CZ"/>
        </a:p>
      </dgm:t>
    </dgm:pt>
    <dgm:pt modelId="{D74AB8E1-73AB-454B-A314-5E92DDECD104}" type="sibTrans" cxnId="{9248B490-FC2A-4C9B-B502-FA5AAF349669}">
      <dgm:prSet/>
      <dgm:spPr/>
      <dgm:t>
        <a:bodyPr/>
        <a:lstStyle/>
        <a:p>
          <a:endParaRPr lang="cs-CZ"/>
        </a:p>
      </dgm:t>
    </dgm:pt>
    <dgm:pt modelId="{E1ACED45-4EFA-491E-88F0-9662D5D464FF}">
      <dgm:prSet phldrT="[Text]" custT="1"/>
      <dgm:spPr>
        <a:solidFill>
          <a:schemeClr val="tx1"/>
        </a:solidFill>
      </dgm:spPr>
      <dgm:t>
        <a:bodyPr/>
        <a:lstStyle/>
        <a:p>
          <a:r>
            <a:rPr lang="cs-CZ" sz="1800" b="1" dirty="0" smtClean="0">
              <a:latin typeface="Arial" pitchFamily="34" charset="0"/>
              <a:cs typeface="Arial" pitchFamily="34" charset="0"/>
            </a:rPr>
            <a:t>Vnější</a:t>
          </a:r>
          <a:endParaRPr lang="cs-CZ" sz="1600" b="0" dirty="0">
            <a:latin typeface="Arial" pitchFamily="34" charset="0"/>
            <a:cs typeface="Arial" pitchFamily="34" charset="0"/>
          </a:endParaRPr>
        </a:p>
      </dgm:t>
    </dgm:pt>
    <dgm:pt modelId="{7524E3E9-F806-4377-9190-F1665E2601C5}" type="parTrans" cxnId="{97E9373B-E98D-40FE-849D-4787418E1703}">
      <dgm:prSet/>
      <dgm:spPr/>
      <dgm:t>
        <a:bodyPr/>
        <a:lstStyle/>
        <a:p>
          <a:endParaRPr lang="cs-CZ"/>
        </a:p>
      </dgm:t>
    </dgm:pt>
    <dgm:pt modelId="{FF491934-03E1-4634-812F-A1C889ADE7A6}" type="sibTrans" cxnId="{97E9373B-E98D-40FE-849D-4787418E1703}">
      <dgm:prSet/>
      <dgm:spPr/>
      <dgm:t>
        <a:bodyPr/>
        <a:lstStyle/>
        <a:p>
          <a:endParaRPr lang="cs-CZ"/>
        </a:p>
      </dgm:t>
    </dgm:pt>
    <dgm:pt modelId="{E984DB04-027E-4209-8852-76228FABAF20}">
      <dgm:prSet phldrT="[Text]" custT="1"/>
      <dgm:spPr>
        <a:solidFill>
          <a:schemeClr val="tx1"/>
        </a:solidFill>
      </dgm:spPr>
      <dgm:t>
        <a:bodyPr/>
        <a:lstStyle/>
        <a:p>
          <a:r>
            <a:rPr lang="cs-CZ" sz="1800" b="1" dirty="0" smtClean="0">
              <a:latin typeface="Arial" pitchFamily="34" charset="0"/>
              <a:cs typeface="Arial" pitchFamily="34" charset="0"/>
            </a:rPr>
            <a:t>Vnitřní</a:t>
          </a:r>
          <a:endParaRPr lang="cs-CZ" sz="1600" b="0" dirty="0">
            <a:latin typeface="Arial" pitchFamily="34" charset="0"/>
            <a:cs typeface="Arial" pitchFamily="34" charset="0"/>
          </a:endParaRPr>
        </a:p>
      </dgm:t>
    </dgm:pt>
    <dgm:pt modelId="{26794820-454B-47EC-8781-73064974B81D}" type="parTrans" cxnId="{8E954DFB-499B-484D-BCFE-89784C80D110}">
      <dgm:prSet/>
      <dgm:spPr/>
      <dgm:t>
        <a:bodyPr/>
        <a:lstStyle/>
        <a:p>
          <a:endParaRPr lang="cs-CZ"/>
        </a:p>
      </dgm:t>
    </dgm:pt>
    <dgm:pt modelId="{5FCB5215-1EE0-4616-949F-759E9E52E25C}" type="sibTrans" cxnId="{8E954DFB-499B-484D-BCFE-89784C80D110}">
      <dgm:prSet/>
      <dgm:spPr/>
      <dgm:t>
        <a:bodyPr/>
        <a:lstStyle/>
        <a:p>
          <a:endParaRPr lang="cs-CZ"/>
        </a:p>
      </dgm:t>
    </dgm:pt>
    <dgm:pt modelId="{D262C120-49AC-4FAA-874A-EBDC0D48A494}" type="pres">
      <dgm:prSet presAssocID="{690DA0A6-FE0F-4721-8606-8415ED6117B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1E57B6F-88C7-4FE9-BBD5-5A9003260FFE}" type="pres">
      <dgm:prSet presAssocID="{E41A589B-356D-4A88-9F90-E5EE58D85229}" presName="hierRoot1" presStyleCnt="0">
        <dgm:presLayoutVars>
          <dgm:hierBranch val="init"/>
        </dgm:presLayoutVars>
      </dgm:prSet>
      <dgm:spPr/>
    </dgm:pt>
    <dgm:pt modelId="{9DCBE435-08F9-40FB-9CED-DD81A5842B01}" type="pres">
      <dgm:prSet presAssocID="{E41A589B-356D-4A88-9F90-E5EE58D85229}" presName="rootComposite1" presStyleCnt="0"/>
      <dgm:spPr/>
    </dgm:pt>
    <dgm:pt modelId="{009992F7-2A9E-43BE-9F93-48DC10856295}" type="pres">
      <dgm:prSet presAssocID="{E41A589B-356D-4A88-9F90-E5EE58D85229}" presName="rootText1" presStyleLbl="node0" presStyleIdx="0" presStyleCnt="1" custLinFactNeighborX="-18103" custLinFactNeighborY="-53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F61DDB-6104-41B2-A21A-98638E186716}" type="pres">
      <dgm:prSet presAssocID="{E41A589B-356D-4A88-9F90-E5EE58D8522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7F95AF5E-CFF2-48F6-AFB2-D9E55223F1BF}" type="pres">
      <dgm:prSet presAssocID="{E41A589B-356D-4A88-9F90-E5EE58D85229}" presName="hierChild2" presStyleCnt="0"/>
      <dgm:spPr/>
    </dgm:pt>
    <dgm:pt modelId="{C848CC7E-1825-4A19-BAF7-94053D92979F}" type="pres">
      <dgm:prSet presAssocID="{7524E3E9-F806-4377-9190-F1665E2601C5}" presName="Name64" presStyleLbl="parChTrans1D2" presStyleIdx="0" presStyleCnt="2"/>
      <dgm:spPr/>
      <dgm:t>
        <a:bodyPr/>
        <a:lstStyle/>
        <a:p>
          <a:endParaRPr lang="cs-CZ"/>
        </a:p>
      </dgm:t>
    </dgm:pt>
    <dgm:pt modelId="{CF0D113E-241A-4ADB-8DA8-9A7C9F308E4D}" type="pres">
      <dgm:prSet presAssocID="{E1ACED45-4EFA-491E-88F0-9662D5D464FF}" presName="hierRoot2" presStyleCnt="0">
        <dgm:presLayoutVars>
          <dgm:hierBranch val="init"/>
        </dgm:presLayoutVars>
      </dgm:prSet>
      <dgm:spPr/>
    </dgm:pt>
    <dgm:pt modelId="{DBBC4AC8-4C9E-4CAD-91AA-489CD5FD8C65}" type="pres">
      <dgm:prSet presAssocID="{E1ACED45-4EFA-491E-88F0-9662D5D464FF}" presName="rootComposite" presStyleCnt="0"/>
      <dgm:spPr/>
    </dgm:pt>
    <dgm:pt modelId="{0EA2B470-64B3-4241-82EC-5E11198E514F}" type="pres">
      <dgm:prSet presAssocID="{E1ACED45-4EFA-491E-88F0-9662D5D464FF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ADF610B-A0AF-41ED-9CE0-4305F396C609}" type="pres">
      <dgm:prSet presAssocID="{E1ACED45-4EFA-491E-88F0-9662D5D464FF}" presName="rootConnector" presStyleLbl="node2" presStyleIdx="0" presStyleCnt="2"/>
      <dgm:spPr/>
      <dgm:t>
        <a:bodyPr/>
        <a:lstStyle/>
        <a:p>
          <a:endParaRPr lang="cs-CZ"/>
        </a:p>
      </dgm:t>
    </dgm:pt>
    <dgm:pt modelId="{948A6DED-5088-4979-95CB-B862419B0FB1}" type="pres">
      <dgm:prSet presAssocID="{E1ACED45-4EFA-491E-88F0-9662D5D464FF}" presName="hierChild4" presStyleCnt="0"/>
      <dgm:spPr/>
    </dgm:pt>
    <dgm:pt modelId="{13498DBC-4C9C-4254-94F6-143650F0355E}" type="pres">
      <dgm:prSet presAssocID="{E1ACED45-4EFA-491E-88F0-9662D5D464FF}" presName="hierChild5" presStyleCnt="0"/>
      <dgm:spPr/>
    </dgm:pt>
    <dgm:pt modelId="{86879622-A652-4216-A69F-A7C07A7A0029}" type="pres">
      <dgm:prSet presAssocID="{26794820-454B-47EC-8781-73064974B81D}" presName="Name64" presStyleLbl="parChTrans1D2" presStyleIdx="1" presStyleCnt="2"/>
      <dgm:spPr/>
      <dgm:t>
        <a:bodyPr/>
        <a:lstStyle/>
        <a:p>
          <a:endParaRPr lang="cs-CZ"/>
        </a:p>
      </dgm:t>
    </dgm:pt>
    <dgm:pt modelId="{988451EA-12DF-4113-A81C-A34990A95DDF}" type="pres">
      <dgm:prSet presAssocID="{E984DB04-027E-4209-8852-76228FABAF20}" presName="hierRoot2" presStyleCnt="0">
        <dgm:presLayoutVars>
          <dgm:hierBranch val="init"/>
        </dgm:presLayoutVars>
      </dgm:prSet>
      <dgm:spPr/>
    </dgm:pt>
    <dgm:pt modelId="{2E16A7F9-D159-4C3E-824E-885CD5041122}" type="pres">
      <dgm:prSet presAssocID="{E984DB04-027E-4209-8852-76228FABAF20}" presName="rootComposite" presStyleCnt="0"/>
      <dgm:spPr/>
    </dgm:pt>
    <dgm:pt modelId="{E0B2C008-A09F-45B5-A2A7-D5D16993C798}" type="pres">
      <dgm:prSet presAssocID="{E984DB04-027E-4209-8852-76228FABAF20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F59330A-6598-47EF-B0DC-032597D851DA}" type="pres">
      <dgm:prSet presAssocID="{E984DB04-027E-4209-8852-76228FABAF20}" presName="rootConnector" presStyleLbl="node2" presStyleIdx="1" presStyleCnt="2"/>
      <dgm:spPr/>
      <dgm:t>
        <a:bodyPr/>
        <a:lstStyle/>
        <a:p>
          <a:endParaRPr lang="cs-CZ"/>
        </a:p>
      </dgm:t>
    </dgm:pt>
    <dgm:pt modelId="{90549268-06D9-4964-A2B8-F197B4DB9554}" type="pres">
      <dgm:prSet presAssocID="{E984DB04-027E-4209-8852-76228FABAF20}" presName="hierChild4" presStyleCnt="0"/>
      <dgm:spPr/>
    </dgm:pt>
    <dgm:pt modelId="{C3E9DC6E-A91A-4B9F-9BDC-7025F7BBCFF0}" type="pres">
      <dgm:prSet presAssocID="{E984DB04-027E-4209-8852-76228FABAF20}" presName="hierChild5" presStyleCnt="0"/>
      <dgm:spPr/>
    </dgm:pt>
    <dgm:pt modelId="{413E8C81-FDAD-4DAB-8C8D-C5859540EA69}" type="pres">
      <dgm:prSet presAssocID="{E41A589B-356D-4A88-9F90-E5EE58D85229}" presName="hierChild3" presStyleCnt="0"/>
      <dgm:spPr/>
    </dgm:pt>
  </dgm:ptLst>
  <dgm:cxnLst>
    <dgm:cxn modelId="{9248B490-FC2A-4C9B-B502-FA5AAF349669}" srcId="{690DA0A6-FE0F-4721-8606-8415ED6117BB}" destId="{E41A589B-356D-4A88-9F90-E5EE58D85229}" srcOrd="0" destOrd="0" parTransId="{F4D93C96-46AE-4FF8-8773-19A734004157}" sibTransId="{D74AB8E1-73AB-454B-A314-5E92DDECD104}"/>
    <dgm:cxn modelId="{97E9373B-E98D-40FE-849D-4787418E1703}" srcId="{E41A589B-356D-4A88-9F90-E5EE58D85229}" destId="{E1ACED45-4EFA-491E-88F0-9662D5D464FF}" srcOrd="0" destOrd="0" parTransId="{7524E3E9-F806-4377-9190-F1665E2601C5}" sibTransId="{FF491934-03E1-4634-812F-A1C889ADE7A6}"/>
    <dgm:cxn modelId="{38536464-BB1A-42CE-B2A4-8C8F07572D6D}" type="presOf" srcId="{E1ACED45-4EFA-491E-88F0-9662D5D464FF}" destId="{0EA2B470-64B3-4241-82EC-5E11198E514F}" srcOrd="0" destOrd="0" presId="urn:microsoft.com/office/officeart/2009/3/layout/HorizontalOrganizationChart"/>
    <dgm:cxn modelId="{A90A9118-23D7-4347-8F2A-31C4E6806E29}" type="presOf" srcId="{E984DB04-027E-4209-8852-76228FABAF20}" destId="{E0B2C008-A09F-45B5-A2A7-D5D16993C798}" srcOrd="0" destOrd="0" presId="urn:microsoft.com/office/officeart/2009/3/layout/HorizontalOrganizationChart"/>
    <dgm:cxn modelId="{E0BA47FA-DE57-4084-AE23-6C578F442BE0}" type="presOf" srcId="{690DA0A6-FE0F-4721-8606-8415ED6117BB}" destId="{D262C120-49AC-4FAA-874A-EBDC0D48A494}" srcOrd="0" destOrd="0" presId="urn:microsoft.com/office/officeart/2009/3/layout/HorizontalOrganizationChart"/>
    <dgm:cxn modelId="{11823A46-25FE-4C0C-B8BF-0CE05C6B35C4}" type="presOf" srcId="{E1ACED45-4EFA-491E-88F0-9662D5D464FF}" destId="{AADF610B-A0AF-41ED-9CE0-4305F396C609}" srcOrd="1" destOrd="0" presId="urn:microsoft.com/office/officeart/2009/3/layout/HorizontalOrganizationChart"/>
    <dgm:cxn modelId="{35054F8C-B81E-47C8-9758-E368C019F4D1}" type="presOf" srcId="{E41A589B-356D-4A88-9F90-E5EE58D85229}" destId="{009992F7-2A9E-43BE-9F93-48DC10856295}" srcOrd="0" destOrd="0" presId="urn:microsoft.com/office/officeart/2009/3/layout/HorizontalOrganizationChart"/>
    <dgm:cxn modelId="{27B09123-511F-4BFF-8BD6-6CECAED4EC95}" type="presOf" srcId="{26794820-454B-47EC-8781-73064974B81D}" destId="{86879622-A652-4216-A69F-A7C07A7A0029}" srcOrd="0" destOrd="0" presId="urn:microsoft.com/office/officeart/2009/3/layout/HorizontalOrganizationChart"/>
    <dgm:cxn modelId="{8E954DFB-499B-484D-BCFE-89784C80D110}" srcId="{E41A589B-356D-4A88-9F90-E5EE58D85229}" destId="{E984DB04-027E-4209-8852-76228FABAF20}" srcOrd="1" destOrd="0" parTransId="{26794820-454B-47EC-8781-73064974B81D}" sibTransId="{5FCB5215-1EE0-4616-949F-759E9E52E25C}"/>
    <dgm:cxn modelId="{372BACB8-999D-4FED-957D-3F2454FCCE08}" type="presOf" srcId="{E984DB04-027E-4209-8852-76228FABAF20}" destId="{7F59330A-6598-47EF-B0DC-032597D851DA}" srcOrd="1" destOrd="0" presId="urn:microsoft.com/office/officeart/2009/3/layout/HorizontalOrganizationChart"/>
    <dgm:cxn modelId="{E58212F9-4294-49FA-B9EA-A83EDEB54386}" type="presOf" srcId="{7524E3E9-F806-4377-9190-F1665E2601C5}" destId="{C848CC7E-1825-4A19-BAF7-94053D92979F}" srcOrd="0" destOrd="0" presId="urn:microsoft.com/office/officeart/2009/3/layout/HorizontalOrganizationChart"/>
    <dgm:cxn modelId="{7842D159-1C6B-4568-8EBD-93E784BC0AF2}" type="presOf" srcId="{E41A589B-356D-4A88-9F90-E5EE58D85229}" destId="{37F61DDB-6104-41B2-A21A-98638E186716}" srcOrd="1" destOrd="0" presId="urn:microsoft.com/office/officeart/2009/3/layout/HorizontalOrganizationChart"/>
    <dgm:cxn modelId="{546197F3-3331-4477-B60F-C4240E3D7E78}" type="presParOf" srcId="{D262C120-49AC-4FAA-874A-EBDC0D48A494}" destId="{11E57B6F-88C7-4FE9-BBD5-5A9003260FFE}" srcOrd="0" destOrd="0" presId="urn:microsoft.com/office/officeart/2009/3/layout/HorizontalOrganizationChart"/>
    <dgm:cxn modelId="{F941AE79-B238-4FB6-9929-9A59E7A9EE91}" type="presParOf" srcId="{11E57B6F-88C7-4FE9-BBD5-5A9003260FFE}" destId="{9DCBE435-08F9-40FB-9CED-DD81A5842B01}" srcOrd="0" destOrd="0" presId="urn:microsoft.com/office/officeart/2009/3/layout/HorizontalOrganizationChart"/>
    <dgm:cxn modelId="{D9364D60-3AD4-4337-8659-5935A3C18798}" type="presParOf" srcId="{9DCBE435-08F9-40FB-9CED-DD81A5842B01}" destId="{009992F7-2A9E-43BE-9F93-48DC10856295}" srcOrd="0" destOrd="0" presId="urn:microsoft.com/office/officeart/2009/3/layout/HorizontalOrganizationChart"/>
    <dgm:cxn modelId="{7DB3BAC4-A7B6-480A-BEE3-30C9284302E5}" type="presParOf" srcId="{9DCBE435-08F9-40FB-9CED-DD81A5842B01}" destId="{37F61DDB-6104-41B2-A21A-98638E186716}" srcOrd="1" destOrd="0" presId="urn:microsoft.com/office/officeart/2009/3/layout/HorizontalOrganizationChart"/>
    <dgm:cxn modelId="{4F17DE79-D5AB-49EB-971A-1E9F99C088B5}" type="presParOf" srcId="{11E57B6F-88C7-4FE9-BBD5-5A9003260FFE}" destId="{7F95AF5E-CFF2-48F6-AFB2-D9E55223F1BF}" srcOrd="1" destOrd="0" presId="urn:microsoft.com/office/officeart/2009/3/layout/HorizontalOrganizationChart"/>
    <dgm:cxn modelId="{0F9B1401-5C8D-4EDF-B3DF-F4BA03D051F4}" type="presParOf" srcId="{7F95AF5E-CFF2-48F6-AFB2-D9E55223F1BF}" destId="{C848CC7E-1825-4A19-BAF7-94053D92979F}" srcOrd="0" destOrd="0" presId="urn:microsoft.com/office/officeart/2009/3/layout/HorizontalOrganizationChart"/>
    <dgm:cxn modelId="{A3886BC4-2C1E-4712-AD31-2E904CF6EF3E}" type="presParOf" srcId="{7F95AF5E-CFF2-48F6-AFB2-D9E55223F1BF}" destId="{CF0D113E-241A-4ADB-8DA8-9A7C9F308E4D}" srcOrd="1" destOrd="0" presId="urn:microsoft.com/office/officeart/2009/3/layout/HorizontalOrganizationChart"/>
    <dgm:cxn modelId="{9D1C2CF6-DD38-4F73-8E79-CF8194EF06B5}" type="presParOf" srcId="{CF0D113E-241A-4ADB-8DA8-9A7C9F308E4D}" destId="{DBBC4AC8-4C9E-4CAD-91AA-489CD5FD8C65}" srcOrd="0" destOrd="0" presId="urn:microsoft.com/office/officeart/2009/3/layout/HorizontalOrganizationChart"/>
    <dgm:cxn modelId="{23756493-7B71-45A1-9500-0FD6C0A001E9}" type="presParOf" srcId="{DBBC4AC8-4C9E-4CAD-91AA-489CD5FD8C65}" destId="{0EA2B470-64B3-4241-82EC-5E11198E514F}" srcOrd="0" destOrd="0" presId="urn:microsoft.com/office/officeart/2009/3/layout/HorizontalOrganizationChart"/>
    <dgm:cxn modelId="{5490B216-F08D-4B1E-ADAE-1CD8C7EA6097}" type="presParOf" srcId="{DBBC4AC8-4C9E-4CAD-91AA-489CD5FD8C65}" destId="{AADF610B-A0AF-41ED-9CE0-4305F396C609}" srcOrd="1" destOrd="0" presId="urn:microsoft.com/office/officeart/2009/3/layout/HorizontalOrganizationChart"/>
    <dgm:cxn modelId="{83C4427D-60A3-4ADD-9064-8531E84DDBE1}" type="presParOf" srcId="{CF0D113E-241A-4ADB-8DA8-9A7C9F308E4D}" destId="{948A6DED-5088-4979-95CB-B862419B0FB1}" srcOrd="1" destOrd="0" presId="urn:microsoft.com/office/officeart/2009/3/layout/HorizontalOrganizationChart"/>
    <dgm:cxn modelId="{F41CA93C-62FC-4859-BCF6-E9F308A9955C}" type="presParOf" srcId="{CF0D113E-241A-4ADB-8DA8-9A7C9F308E4D}" destId="{13498DBC-4C9C-4254-94F6-143650F0355E}" srcOrd="2" destOrd="0" presId="urn:microsoft.com/office/officeart/2009/3/layout/HorizontalOrganizationChart"/>
    <dgm:cxn modelId="{4C1EE2E2-A616-4F4C-8011-D99DCAA91F02}" type="presParOf" srcId="{7F95AF5E-CFF2-48F6-AFB2-D9E55223F1BF}" destId="{86879622-A652-4216-A69F-A7C07A7A0029}" srcOrd="2" destOrd="0" presId="urn:microsoft.com/office/officeart/2009/3/layout/HorizontalOrganizationChart"/>
    <dgm:cxn modelId="{4B5C32A5-17C0-49B6-938C-77984C47A7C3}" type="presParOf" srcId="{7F95AF5E-CFF2-48F6-AFB2-D9E55223F1BF}" destId="{988451EA-12DF-4113-A81C-A34990A95DDF}" srcOrd="3" destOrd="0" presId="urn:microsoft.com/office/officeart/2009/3/layout/HorizontalOrganizationChart"/>
    <dgm:cxn modelId="{5AF74369-7F79-46BF-BEB9-986C688C5FA0}" type="presParOf" srcId="{988451EA-12DF-4113-A81C-A34990A95DDF}" destId="{2E16A7F9-D159-4C3E-824E-885CD5041122}" srcOrd="0" destOrd="0" presId="urn:microsoft.com/office/officeart/2009/3/layout/HorizontalOrganizationChart"/>
    <dgm:cxn modelId="{F390C0D2-E3E7-4A09-8A43-847B3CC4D70E}" type="presParOf" srcId="{2E16A7F9-D159-4C3E-824E-885CD5041122}" destId="{E0B2C008-A09F-45B5-A2A7-D5D16993C798}" srcOrd="0" destOrd="0" presId="urn:microsoft.com/office/officeart/2009/3/layout/HorizontalOrganizationChart"/>
    <dgm:cxn modelId="{59F47BD6-D50B-422E-8842-16C8EC14502C}" type="presParOf" srcId="{2E16A7F9-D159-4C3E-824E-885CD5041122}" destId="{7F59330A-6598-47EF-B0DC-032597D851DA}" srcOrd="1" destOrd="0" presId="urn:microsoft.com/office/officeart/2009/3/layout/HorizontalOrganizationChart"/>
    <dgm:cxn modelId="{40C5E3EF-2FA6-4C0C-840A-CDACB47A353F}" type="presParOf" srcId="{988451EA-12DF-4113-A81C-A34990A95DDF}" destId="{90549268-06D9-4964-A2B8-F197B4DB9554}" srcOrd="1" destOrd="0" presId="urn:microsoft.com/office/officeart/2009/3/layout/HorizontalOrganizationChart"/>
    <dgm:cxn modelId="{5021531B-4422-4938-AFE4-BDF35CABA168}" type="presParOf" srcId="{988451EA-12DF-4113-A81C-A34990A95DDF}" destId="{C3E9DC6E-A91A-4B9F-9BDC-7025F7BBCFF0}" srcOrd="2" destOrd="0" presId="urn:microsoft.com/office/officeart/2009/3/layout/HorizontalOrganizationChart"/>
    <dgm:cxn modelId="{659EF5EE-C196-44BC-A74D-EE53BAE9977A}" type="presParOf" srcId="{11E57B6F-88C7-4FE9-BBD5-5A9003260FFE}" destId="{413E8C81-FDAD-4DAB-8C8D-C5859540EA69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90DA0A6-FE0F-4721-8606-8415ED6117BB}" type="doc">
      <dgm:prSet loTypeId="urn:microsoft.com/office/officeart/2009/3/layout/HorizontalOrganizationChart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41A589B-356D-4A88-9F90-E5EE58D85229}">
      <dgm:prSet phldrT="[Text]" custT="1"/>
      <dgm:spPr>
        <a:solidFill>
          <a:schemeClr val="accent1">
            <a:lumMod val="60000"/>
            <a:lumOff val="40000"/>
          </a:schemeClr>
        </a:solidFill>
        <a:ln>
          <a:noFill/>
        </a:ln>
      </dgm:spPr>
      <dgm:t>
        <a:bodyPr/>
        <a:lstStyle/>
        <a:p>
          <a:r>
            <a: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Závitníky</a:t>
          </a:r>
          <a:endParaRPr lang="cs-CZ" sz="2000" b="1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  <dgm:extLst>
        <a:ext uri="{E40237B7-FDA0-4F09-8148-C483321AD2D9}">
          <dgm14:cNvPr xmlns:dgm14="http://schemas.microsoft.com/office/drawing/2010/diagram" xmlns="" id="0" name="">
            <a:hlinkHover xmlns:r="http://schemas.openxmlformats.org/officeDocument/2006/relationships" r:id="" action="ppaction://noaction" highlightClick="1"/>
          </dgm14:cNvPr>
        </a:ext>
      </dgm:extLst>
    </dgm:pt>
    <dgm:pt modelId="{F4D93C96-46AE-4FF8-8773-19A734004157}" type="parTrans" cxnId="{9248B490-FC2A-4C9B-B502-FA5AAF349669}">
      <dgm:prSet/>
      <dgm:spPr/>
      <dgm:t>
        <a:bodyPr/>
        <a:lstStyle/>
        <a:p>
          <a:endParaRPr lang="cs-CZ"/>
        </a:p>
      </dgm:t>
    </dgm:pt>
    <dgm:pt modelId="{D74AB8E1-73AB-454B-A314-5E92DDECD104}" type="sibTrans" cxnId="{9248B490-FC2A-4C9B-B502-FA5AAF349669}">
      <dgm:prSet/>
      <dgm:spPr/>
      <dgm:t>
        <a:bodyPr/>
        <a:lstStyle/>
        <a:p>
          <a:endParaRPr lang="cs-CZ"/>
        </a:p>
      </dgm:t>
    </dgm:pt>
    <dgm:pt modelId="{E1ACED45-4EFA-491E-88F0-9662D5D464FF}">
      <dgm:prSet phldrT="[Text]" custT="1"/>
      <dgm:spPr>
        <a:solidFill>
          <a:schemeClr val="tx1"/>
        </a:solidFill>
      </dgm:spPr>
      <dgm:t>
        <a:bodyPr/>
        <a:lstStyle/>
        <a:p>
          <a:r>
            <a:rPr lang="cs-CZ" sz="1800" b="1" dirty="0" smtClean="0">
              <a:latin typeface="Arial" pitchFamily="34" charset="0"/>
              <a:cs typeface="Arial" pitchFamily="34" charset="0"/>
            </a:rPr>
            <a:t>Sadové</a:t>
          </a:r>
        </a:p>
        <a:p>
          <a:r>
            <a:rPr lang="cs-CZ" sz="1800" b="1" dirty="0" smtClean="0">
              <a:latin typeface="Arial" pitchFamily="34" charset="0"/>
              <a:cs typeface="Arial" pitchFamily="34" charset="0"/>
            </a:rPr>
            <a:t>3ks (</a:t>
          </a:r>
          <a:r>
            <a:rPr lang="cs-CZ" sz="1800" b="1" dirty="0" err="1" smtClean="0">
              <a:latin typeface="Arial" pitchFamily="34" charset="0"/>
              <a:cs typeface="Arial" pitchFamily="34" charset="0"/>
            </a:rPr>
            <a:t>předřezávací</a:t>
          </a:r>
          <a:r>
            <a:rPr lang="cs-CZ" sz="1800" b="1" dirty="0" smtClean="0">
              <a:latin typeface="Arial" pitchFamily="34" charset="0"/>
              <a:cs typeface="Arial" pitchFamily="34" charset="0"/>
            </a:rPr>
            <a:t>, řezací, </a:t>
          </a:r>
          <a:r>
            <a:rPr lang="cs-CZ" sz="1800" b="1" dirty="0" err="1" smtClean="0">
              <a:latin typeface="Arial" pitchFamily="34" charset="0"/>
              <a:cs typeface="Arial" pitchFamily="34" charset="0"/>
            </a:rPr>
            <a:t>dořezávací</a:t>
          </a:r>
          <a:r>
            <a:rPr lang="cs-CZ" sz="1800" b="1" dirty="0" smtClean="0">
              <a:latin typeface="Arial" pitchFamily="34" charset="0"/>
              <a:cs typeface="Arial" pitchFamily="34" charset="0"/>
            </a:rPr>
            <a:t>)</a:t>
          </a:r>
          <a:endParaRPr lang="cs-CZ" sz="1600" b="0" dirty="0">
            <a:latin typeface="Arial" pitchFamily="34" charset="0"/>
            <a:cs typeface="Arial" pitchFamily="34" charset="0"/>
          </a:endParaRPr>
        </a:p>
      </dgm:t>
    </dgm:pt>
    <dgm:pt modelId="{7524E3E9-F806-4377-9190-F1665E2601C5}" type="parTrans" cxnId="{97E9373B-E98D-40FE-849D-4787418E1703}">
      <dgm:prSet/>
      <dgm:spPr/>
      <dgm:t>
        <a:bodyPr/>
        <a:lstStyle/>
        <a:p>
          <a:endParaRPr lang="cs-CZ"/>
        </a:p>
      </dgm:t>
    </dgm:pt>
    <dgm:pt modelId="{FF491934-03E1-4634-812F-A1C889ADE7A6}" type="sibTrans" cxnId="{97E9373B-E98D-40FE-849D-4787418E1703}">
      <dgm:prSet/>
      <dgm:spPr/>
      <dgm:t>
        <a:bodyPr/>
        <a:lstStyle/>
        <a:p>
          <a:endParaRPr lang="cs-CZ"/>
        </a:p>
      </dgm:t>
    </dgm:pt>
    <dgm:pt modelId="{E984DB04-027E-4209-8852-76228FABAF20}">
      <dgm:prSet phldrT="[Text]" custT="1"/>
      <dgm:spPr>
        <a:solidFill>
          <a:schemeClr val="tx1"/>
        </a:solidFill>
      </dgm:spPr>
      <dgm:t>
        <a:bodyPr/>
        <a:lstStyle/>
        <a:p>
          <a:r>
            <a:rPr lang="cs-CZ" sz="1800" b="1" dirty="0" smtClean="0">
              <a:latin typeface="Arial" pitchFamily="34" charset="0"/>
              <a:cs typeface="Arial" pitchFamily="34" charset="0"/>
            </a:rPr>
            <a:t>Maticové</a:t>
          </a:r>
        </a:p>
        <a:p>
          <a:r>
            <a:rPr lang="cs-CZ" sz="1800" b="1" dirty="0" smtClean="0">
              <a:latin typeface="Arial" pitchFamily="34" charset="0"/>
              <a:cs typeface="Arial" pitchFamily="34" charset="0"/>
            </a:rPr>
            <a:t>1ks (na svém těle všechny tři druhy – v průchozích dírách</a:t>
          </a:r>
          <a:endParaRPr lang="cs-CZ" sz="1600" b="0" dirty="0">
            <a:latin typeface="Arial" pitchFamily="34" charset="0"/>
            <a:cs typeface="Arial" pitchFamily="34" charset="0"/>
          </a:endParaRPr>
        </a:p>
      </dgm:t>
    </dgm:pt>
    <dgm:pt modelId="{26794820-454B-47EC-8781-73064974B81D}" type="parTrans" cxnId="{8E954DFB-499B-484D-BCFE-89784C80D110}">
      <dgm:prSet/>
      <dgm:spPr/>
      <dgm:t>
        <a:bodyPr/>
        <a:lstStyle/>
        <a:p>
          <a:endParaRPr lang="cs-CZ"/>
        </a:p>
      </dgm:t>
    </dgm:pt>
    <dgm:pt modelId="{5FCB5215-1EE0-4616-949F-759E9E52E25C}" type="sibTrans" cxnId="{8E954DFB-499B-484D-BCFE-89784C80D110}">
      <dgm:prSet/>
      <dgm:spPr/>
      <dgm:t>
        <a:bodyPr/>
        <a:lstStyle/>
        <a:p>
          <a:endParaRPr lang="cs-CZ"/>
        </a:p>
      </dgm:t>
    </dgm:pt>
    <dgm:pt modelId="{D262C120-49AC-4FAA-874A-EBDC0D48A494}" type="pres">
      <dgm:prSet presAssocID="{690DA0A6-FE0F-4721-8606-8415ED6117B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1E57B6F-88C7-4FE9-BBD5-5A9003260FFE}" type="pres">
      <dgm:prSet presAssocID="{E41A589B-356D-4A88-9F90-E5EE58D85229}" presName="hierRoot1" presStyleCnt="0">
        <dgm:presLayoutVars>
          <dgm:hierBranch val="init"/>
        </dgm:presLayoutVars>
      </dgm:prSet>
      <dgm:spPr/>
    </dgm:pt>
    <dgm:pt modelId="{9DCBE435-08F9-40FB-9CED-DD81A5842B01}" type="pres">
      <dgm:prSet presAssocID="{E41A589B-356D-4A88-9F90-E5EE58D85229}" presName="rootComposite1" presStyleCnt="0"/>
      <dgm:spPr/>
    </dgm:pt>
    <dgm:pt modelId="{009992F7-2A9E-43BE-9F93-48DC10856295}" type="pres">
      <dgm:prSet presAssocID="{E41A589B-356D-4A88-9F90-E5EE58D85229}" presName="rootText1" presStyleLbl="node0" presStyleIdx="0" presStyleCnt="1" custLinFactNeighborX="-18103" custLinFactNeighborY="-53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F61DDB-6104-41B2-A21A-98638E186716}" type="pres">
      <dgm:prSet presAssocID="{E41A589B-356D-4A88-9F90-E5EE58D8522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7F95AF5E-CFF2-48F6-AFB2-D9E55223F1BF}" type="pres">
      <dgm:prSet presAssocID="{E41A589B-356D-4A88-9F90-E5EE58D85229}" presName="hierChild2" presStyleCnt="0"/>
      <dgm:spPr/>
    </dgm:pt>
    <dgm:pt modelId="{C848CC7E-1825-4A19-BAF7-94053D92979F}" type="pres">
      <dgm:prSet presAssocID="{7524E3E9-F806-4377-9190-F1665E2601C5}" presName="Name64" presStyleLbl="parChTrans1D2" presStyleIdx="0" presStyleCnt="2"/>
      <dgm:spPr/>
      <dgm:t>
        <a:bodyPr/>
        <a:lstStyle/>
        <a:p>
          <a:endParaRPr lang="cs-CZ"/>
        </a:p>
      </dgm:t>
    </dgm:pt>
    <dgm:pt modelId="{CF0D113E-241A-4ADB-8DA8-9A7C9F308E4D}" type="pres">
      <dgm:prSet presAssocID="{E1ACED45-4EFA-491E-88F0-9662D5D464FF}" presName="hierRoot2" presStyleCnt="0">
        <dgm:presLayoutVars>
          <dgm:hierBranch val="init"/>
        </dgm:presLayoutVars>
      </dgm:prSet>
      <dgm:spPr/>
    </dgm:pt>
    <dgm:pt modelId="{DBBC4AC8-4C9E-4CAD-91AA-489CD5FD8C65}" type="pres">
      <dgm:prSet presAssocID="{E1ACED45-4EFA-491E-88F0-9662D5D464FF}" presName="rootComposite" presStyleCnt="0"/>
      <dgm:spPr/>
    </dgm:pt>
    <dgm:pt modelId="{0EA2B470-64B3-4241-82EC-5E11198E514F}" type="pres">
      <dgm:prSet presAssocID="{E1ACED45-4EFA-491E-88F0-9662D5D464FF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ADF610B-A0AF-41ED-9CE0-4305F396C609}" type="pres">
      <dgm:prSet presAssocID="{E1ACED45-4EFA-491E-88F0-9662D5D464FF}" presName="rootConnector" presStyleLbl="node2" presStyleIdx="0" presStyleCnt="2"/>
      <dgm:spPr/>
      <dgm:t>
        <a:bodyPr/>
        <a:lstStyle/>
        <a:p>
          <a:endParaRPr lang="cs-CZ"/>
        </a:p>
      </dgm:t>
    </dgm:pt>
    <dgm:pt modelId="{948A6DED-5088-4979-95CB-B862419B0FB1}" type="pres">
      <dgm:prSet presAssocID="{E1ACED45-4EFA-491E-88F0-9662D5D464FF}" presName="hierChild4" presStyleCnt="0"/>
      <dgm:spPr/>
    </dgm:pt>
    <dgm:pt modelId="{13498DBC-4C9C-4254-94F6-143650F0355E}" type="pres">
      <dgm:prSet presAssocID="{E1ACED45-4EFA-491E-88F0-9662D5D464FF}" presName="hierChild5" presStyleCnt="0"/>
      <dgm:spPr/>
    </dgm:pt>
    <dgm:pt modelId="{86879622-A652-4216-A69F-A7C07A7A0029}" type="pres">
      <dgm:prSet presAssocID="{26794820-454B-47EC-8781-73064974B81D}" presName="Name64" presStyleLbl="parChTrans1D2" presStyleIdx="1" presStyleCnt="2"/>
      <dgm:spPr/>
      <dgm:t>
        <a:bodyPr/>
        <a:lstStyle/>
        <a:p>
          <a:endParaRPr lang="cs-CZ"/>
        </a:p>
      </dgm:t>
    </dgm:pt>
    <dgm:pt modelId="{988451EA-12DF-4113-A81C-A34990A95DDF}" type="pres">
      <dgm:prSet presAssocID="{E984DB04-027E-4209-8852-76228FABAF20}" presName="hierRoot2" presStyleCnt="0">
        <dgm:presLayoutVars>
          <dgm:hierBranch val="init"/>
        </dgm:presLayoutVars>
      </dgm:prSet>
      <dgm:spPr/>
    </dgm:pt>
    <dgm:pt modelId="{2E16A7F9-D159-4C3E-824E-885CD5041122}" type="pres">
      <dgm:prSet presAssocID="{E984DB04-027E-4209-8852-76228FABAF20}" presName="rootComposite" presStyleCnt="0"/>
      <dgm:spPr/>
    </dgm:pt>
    <dgm:pt modelId="{E0B2C008-A09F-45B5-A2A7-D5D16993C798}" type="pres">
      <dgm:prSet presAssocID="{E984DB04-027E-4209-8852-76228FABAF20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F59330A-6598-47EF-B0DC-032597D851DA}" type="pres">
      <dgm:prSet presAssocID="{E984DB04-027E-4209-8852-76228FABAF20}" presName="rootConnector" presStyleLbl="node2" presStyleIdx="1" presStyleCnt="2"/>
      <dgm:spPr/>
      <dgm:t>
        <a:bodyPr/>
        <a:lstStyle/>
        <a:p>
          <a:endParaRPr lang="cs-CZ"/>
        </a:p>
      </dgm:t>
    </dgm:pt>
    <dgm:pt modelId="{90549268-06D9-4964-A2B8-F197B4DB9554}" type="pres">
      <dgm:prSet presAssocID="{E984DB04-027E-4209-8852-76228FABAF20}" presName="hierChild4" presStyleCnt="0"/>
      <dgm:spPr/>
    </dgm:pt>
    <dgm:pt modelId="{C3E9DC6E-A91A-4B9F-9BDC-7025F7BBCFF0}" type="pres">
      <dgm:prSet presAssocID="{E984DB04-027E-4209-8852-76228FABAF20}" presName="hierChild5" presStyleCnt="0"/>
      <dgm:spPr/>
    </dgm:pt>
    <dgm:pt modelId="{413E8C81-FDAD-4DAB-8C8D-C5859540EA69}" type="pres">
      <dgm:prSet presAssocID="{E41A589B-356D-4A88-9F90-E5EE58D85229}" presName="hierChild3" presStyleCnt="0"/>
      <dgm:spPr/>
    </dgm:pt>
  </dgm:ptLst>
  <dgm:cxnLst>
    <dgm:cxn modelId="{9248B490-FC2A-4C9B-B502-FA5AAF349669}" srcId="{690DA0A6-FE0F-4721-8606-8415ED6117BB}" destId="{E41A589B-356D-4A88-9F90-E5EE58D85229}" srcOrd="0" destOrd="0" parTransId="{F4D93C96-46AE-4FF8-8773-19A734004157}" sibTransId="{D74AB8E1-73AB-454B-A314-5E92DDECD104}"/>
    <dgm:cxn modelId="{97E9373B-E98D-40FE-849D-4787418E1703}" srcId="{E41A589B-356D-4A88-9F90-E5EE58D85229}" destId="{E1ACED45-4EFA-491E-88F0-9662D5D464FF}" srcOrd="0" destOrd="0" parTransId="{7524E3E9-F806-4377-9190-F1665E2601C5}" sibTransId="{FF491934-03E1-4634-812F-A1C889ADE7A6}"/>
    <dgm:cxn modelId="{D3715896-318E-4FF8-8A5D-B650D47DB4B7}" type="presOf" srcId="{E1ACED45-4EFA-491E-88F0-9662D5D464FF}" destId="{0EA2B470-64B3-4241-82EC-5E11198E514F}" srcOrd="0" destOrd="0" presId="urn:microsoft.com/office/officeart/2009/3/layout/HorizontalOrganizationChart"/>
    <dgm:cxn modelId="{1F27634A-85C8-4599-9926-97C2E3A5ACBB}" type="presOf" srcId="{E984DB04-027E-4209-8852-76228FABAF20}" destId="{E0B2C008-A09F-45B5-A2A7-D5D16993C798}" srcOrd="0" destOrd="0" presId="urn:microsoft.com/office/officeart/2009/3/layout/HorizontalOrganizationChart"/>
    <dgm:cxn modelId="{7DE994D0-91BD-4818-AA5A-695EF8555CFE}" type="presOf" srcId="{7524E3E9-F806-4377-9190-F1665E2601C5}" destId="{C848CC7E-1825-4A19-BAF7-94053D92979F}" srcOrd="0" destOrd="0" presId="urn:microsoft.com/office/officeart/2009/3/layout/HorizontalOrganizationChart"/>
    <dgm:cxn modelId="{C61CD3B0-8582-4202-80C7-8D37FC0988F2}" type="presOf" srcId="{E41A589B-356D-4A88-9F90-E5EE58D85229}" destId="{37F61DDB-6104-41B2-A21A-98638E186716}" srcOrd="1" destOrd="0" presId="urn:microsoft.com/office/officeart/2009/3/layout/HorizontalOrganizationChart"/>
    <dgm:cxn modelId="{4C661AE4-DE6B-411F-BEBF-80C389A192F4}" type="presOf" srcId="{690DA0A6-FE0F-4721-8606-8415ED6117BB}" destId="{D262C120-49AC-4FAA-874A-EBDC0D48A494}" srcOrd="0" destOrd="0" presId="urn:microsoft.com/office/officeart/2009/3/layout/HorizontalOrganizationChart"/>
    <dgm:cxn modelId="{10189890-DEC3-4552-87B7-1796B2457E20}" type="presOf" srcId="{E1ACED45-4EFA-491E-88F0-9662D5D464FF}" destId="{AADF610B-A0AF-41ED-9CE0-4305F396C609}" srcOrd="1" destOrd="0" presId="urn:microsoft.com/office/officeart/2009/3/layout/HorizontalOrganizationChart"/>
    <dgm:cxn modelId="{45D173C8-2DE6-4634-ABBC-23BA681B534E}" type="presOf" srcId="{26794820-454B-47EC-8781-73064974B81D}" destId="{86879622-A652-4216-A69F-A7C07A7A0029}" srcOrd="0" destOrd="0" presId="urn:microsoft.com/office/officeart/2009/3/layout/HorizontalOrganizationChart"/>
    <dgm:cxn modelId="{8E954DFB-499B-484D-BCFE-89784C80D110}" srcId="{E41A589B-356D-4A88-9F90-E5EE58D85229}" destId="{E984DB04-027E-4209-8852-76228FABAF20}" srcOrd="1" destOrd="0" parTransId="{26794820-454B-47EC-8781-73064974B81D}" sibTransId="{5FCB5215-1EE0-4616-949F-759E9E52E25C}"/>
    <dgm:cxn modelId="{F9B0F141-3968-45C9-B15B-FC249245B4D5}" type="presOf" srcId="{E984DB04-027E-4209-8852-76228FABAF20}" destId="{7F59330A-6598-47EF-B0DC-032597D851DA}" srcOrd="1" destOrd="0" presId="urn:microsoft.com/office/officeart/2009/3/layout/HorizontalOrganizationChart"/>
    <dgm:cxn modelId="{13866E25-57EF-4302-8B7E-2C083253533A}" type="presOf" srcId="{E41A589B-356D-4A88-9F90-E5EE58D85229}" destId="{009992F7-2A9E-43BE-9F93-48DC10856295}" srcOrd="0" destOrd="0" presId="urn:microsoft.com/office/officeart/2009/3/layout/HorizontalOrganizationChart"/>
    <dgm:cxn modelId="{8897035D-0492-45A5-BE58-283F6E580A8D}" type="presParOf" srcId="{D262C120-49AC-4FAA-874A-EBDC0D48A494}" destId="{11E57B6F-88C7-4FE9-BBD5-5A9003260FFE}" srcOrd="0" destOrd="0" presId="urn:microsoft.com/office/officeart/2009/3/layout/HorizontalOrganizationChart"/>
    <dgm:cxn modelId="{B5A03D7A-D324-4047-8675-2F2B10E5ADCC}" type="presParOf" srcId="{11E57B6F-88C7-4FE9-BBD5-5A9003260FFE}" destId="{9DCBE435-08F9-40FB-9CED-DD81A5842B01}" srcOrd="0" destOrd="0" presId="urn:microsoft.com/office/officeart/2009/3/layout/HorizontalOrganizationChart"/>
    <dgm:cxn modelId="{EF607D24-B35D-4A7A-8B88-6391F3F9FCF6}" type="presParOf" srcId="{9DCBE435-08F9-40FB-9CED-DD81A5842B01}" destId="{009992F7-2A9E-43BE-9F93-48DC10856295}" srcOrd="0" destOrd="0" presId="urn:microsoft.com/office/officeart/2009/3/layout/HorizontalOrganizationChart"/>
    <dgm:cxn modelId="{44D198FC-BA38-402D-9D4E-368271A4C271}" type="presParOf" srcId="{9DCBE435-08F9-40FB-9CED-DD81A5842B01}" destId="{37F61DDB-6104-41B2-A21A-98638E186716}" srcOrd="1" destOrd="0" presId="urn:microsoft.com/office/officeart/2009/3/layout/HorizontalOrganizationChart"/>
    <dgm:cxn modelId="{585E0424-C426-4859-931F-4900B63D4EAC}" type="presParOf" srcId="{11E57B6F-88C7-4FE9-BBD5-5A9003260FFE}" destId="{7F95AF5E-CFF2-48F6-AFB2-D9E55223F1BF}" srcOrd="1" destOrd="0" presId="urn:microsoft.com/office/officeart/2009/3/layout/HorizontalOrganizationChart"/>
    <dgm:cxn modelId="{2E245B49-0094-41D5-98DB-BD71C798DB8F}" type="presParOf" srcId="{7F95AF5E-CFF2-48F6-AFB2-D9E55223F1BF}" destId="{C848CC7E-1825-4A19-BAF7-94053D92979F}" srcOrd="0" destOrd="0" presId="urn:microsoft.com/office/officeart/2009/3/layout/HorizontalOrganizationChart"/>
    <dgm:cxn modelId="{363FCE5E-BC00-44F7-B7D0-B59BD06C3290}" type="presParOf" srcId="{7F95AF5E-CFF2-48F6-AFB2-D9E55223F1BF}" destId="{CF0D113E-241A-4ADB-8DA8-9A7C9F308E4D}" srcOrd="1" destOrd="0" presId="urn:microsoft.com/office/officeart/2009/3/layout/HorizontalOrganizationChart"/>
    <dgm:cxn modelId="{891A5EC8-ACD8-4F96-A76A-8CF62BC18AC5}" type="presParOf" srcId="{CF0D113E-241A-4ADB-8DA8-9A7C9F308E4D}" destId="{DBBC4AC8-4C9E-4CAD-91AA-489CD5FD8C65}" srcOrd="0" destOrd="0" presId="urn:microsoft.com/office/officeart/2009/3/layout/HorizontalOrganizationChart"/>
    <dgm:cxn modelId="{E1A5CE93-156D-4386-9324-099DA8ED283E}" type="presParOf" srcId="{DBBC4AC8-4C9E-4CAD-91AA-489CD5FD8C65}" destId="{0EA2B470-64B3-4241-82EC-5E11198E514F}" srcOrd="0" destOrd="0" presId="urn:microsoft.com/office/officeart/2009/3/layout/HorizontalOrganizationChart"/>
    <dgm:cxn modelId="{04F1E477-074C-4ECF-A9B3-93D668A02D75}" type="presParOf" srcId="{DBBC4AC8-4C9E-4CAD-91AA-489CD5FD8C65}" destId="{AADF610B-A0AF-41ED-9CE0-4305F396C609}" srcOrd="1" destOrd="0" presId="urn:microsoft.com/office/officeart/2009/3/layout/HorizontalOrganizationChart"/>
    <dgm:cxn modelId="{DDE8C663-2159-448D-883D-4D2DA1AB8DA7}" type="presParOf" srcId="{CF0D113E-241A-4ADB-8DA8-9A7C9F308E4D}" destId="{948A6DED-5088-4979-95CB-B862419B0FB1}" srcOrd="1" destOrd="0" presId="urn:microsoft.com/office/officeart/2009/3/layout/HorizontalOrganizationChart"/>
    <dgm:cxn modelId="{731B3565-DB51-4F95-B46B-15012DDD2EA0}" type="presParOf" srcId="{CF0D113E-241A-4ADB-8DA8-9A7C9F308E4D}" destId="{13498DBC-4C9C-4254-94F6-143650F0355E}" srcOrd="2" destOrd="0" presId="urn:microsoft.com/office/officeart/2009/3/layout/HorizontalOrganizationChart"/>
    <dgm:cxn modelId="{FE945233-BDB4-4253-AADB-8AB02D9F80D9}" type="presParOf" srcId="{7F95AF5E-CFF2-48F6-AFB2-D9E55223F1BF}" destId="{86879622-A652-4216-A69F-A7C07A7A0029}" srcOrd="2" destOrd="0" presId="urn:microsoft.com/office/officeart/2009/3/layout/HorizontalOrganizationChart"/>
    <dgm:cxn modelId="{1D093409-800A-4AEF-B0D1-CDB377A3141B}" type="presParOf" srcId="{7F95AF5E-CFF2-48F6-AFB2-D9E55223F1BF}" destId="{988451EA-12DF-4113-A81C-A34990A95DDF}" srcOrd="3" destOrd="0" presId="urn:microsoft.com/office/officeart/2009/3/layout/HorizontalOrganizationChart"/>
    <dgm:cxn modelId="{63F2CB84-D035-420B-B922-A4EA404DB4A6}" type="presParOf" srcId="{988451EA-12DF-4113-A81C-A34990A95DDF}" destId="{2E16A7F9-D159-4C3E-824E-885CD5041122}" srcOrd="0" destOrd="0" presId="urn:microsoft.com/office/officeart/2009/3/layout/HorizontalOrganizationChart"/>
    <dgm:cxn modelId="{27367E82-3E2B-4488-A646-9994DB5924C0}" type="presParOf" srcId="{2E16A7F9-D159-4C3E-824E-885CD5041122}" destId="{E0B2C008-A09F-45B5-A2A7-D5D16993C798}" srcOrd="0" destOrd="0" presId="urn:microsoft.com/office/officeart/2009/3/layout/HorizontalOrganizationChart"/>
    <dgm:cxn modelId="{597EC096-BDBB-4EB6-A447-9859EBFA5B28}" type="presParOf" srcId="{2E16A7F9-D159-4C3E-824E-885CD5041122}" destId="{7F59330A-6598-47EF-B0DC-032597D851DA}" srcOrd="1" destOrd="0" presId="urn:microsoft.com/office/officeart/2009/3/layout/HorizontalOrganizationChart"/>
    <dgm:cxn modelId="{2B6CFC14-3417-4000-B01A-A5B77FDCDE0E}" type="presParOf" srcId="{988451EA-12DF-4113-A81C-A34990A95DDF}" destId="{90549268-06D9-4964-A2B8-F197B4DB9554}" srcOrd="1" destOrd="0" presId="urn:microsoft.com/office/officeart/2009/3/layout/HorizontalOrganizationChart"/>
    <dgm:cxn modelId="{7C5DA19B-05A4-4598-BDD4-5A740A0BBB98}" type="presParOf" srcId="{988451EA-12DF-4113-A81C-A34990A95DDF}" destId="{C3E9DC6E-A91A-4B9F-9BDC-7025F7BBCFF0}" srcOrd="2" destOrd="0" presId="urn:microsoft.com/office/officeart/2009/3/layout/HorizontalOrganizationChart"/>
    <dgm:cxn modelId="{C7DF1EAE-9E97-49EC-B17A-E7B188196CF3}" type="presParOf" srcId="{11E57B6F-88C7-4FE9-BBD5-5A9003260FFE}" destId="{413E8C81-FDAD-4DAB-8C8D-C5859540EA69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90DA0A6-FE0F-4721-8606-8415ED6117BB}" type="doc">
      <dgm:prSet loTypeId="urn:microsoft.com/office/officeart/2009/3/layout/HorizontalOrganizationChart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41A589B-356D-4A88-9F90-E5EE58D85229}">
      <dgm:prSet phldrT="[Text]" custT="1"/>
      <dgm:spPr>
        <a:solidFill>
          <a:schemeClr val="accent1">
            <a:lumMod val="60000"/>
            <a:lumOff val="40000"/>
          </a:schemeClr>
        </a:solidFill>
        <a:ln>
          <a:noFill/>
        </a:ln>
      </dgm:spPr>
      <dgm:t>
        <a:bodyPr/>
        <a:lstStyle/>
        <a:p>
          <a:r>
            <a: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Závitové očko</a:t>
          </a:r>
          <a:endParaRPr lang="cs-CZ" sz="2000" b="1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  <dgm:extLst>
        <a:ext uri="{E40237B7-FDA0-4F09-8148-C483321AD2D9}">
          <dgm14:cNvPr xmlns:dgm14="http://schemas.microsoft.com/office/drawing/2010/diagram" xmlns="" id="0" name="">
            <a:hlinkHover xmlns:r="http://schemas.openxmlformats.org/officeDocument/2006/relationships" r:id="" action="ppaction://noaction" highlightClick="1"/>
          </dgm14:cNvPr>
        </a:ext>
      </dgm:extLst>
    </dgm:pt>
    <dgm:pt modelId="{F4D93C96-46AE-4FF8-8773-19A734004157}" type="parTrans" cxnId="{9248B490-FC2A-4C9B-B502-FA5AAF349669}">
      <dgm:prSet/>
      <dgm:spPr/>
      <dgm:t>
        <a:bodyPr/>
        <a:lstStyle/>
        <a:p>
          <a:endParaRPr lang="cs-CZ"/>
        </a:p>
      </dgm:t>
    </dgm:pt>
    <dgm:pt modelId="{D74AB8E1-73AB-454B-A314-5E92DDECD104}" type="sibTrans" cxnId="{9248B490-FC2A-4C9B-B502-FA5AAF349669}">
      <dgm:prSet/>
      <dgm:spPr/>
      <dgm:t>
        <a:bodyPr/>
        <a:lstStyle/>
        <a:p>
          <a:endParaRPr lang="cs-CZ"/>
        </a:p>
      </dgm:t>
    </dgm:pt>
    <dgm:pt modelId="{D262C120-49AC-4FAA-874A-EBDC0D48A494}" type="pres">
      <dgm:prSet presAssocID="{690DA0A6-FE0F-4721-8606-8415ED6117B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1E57B6F-88C7-4FE9-BBD5-5A9003260FFE}" type="pres">
      <dgm:prSet presAssocID="{E41A589B-356D-4A88-9F90-E5EE58D85229}" presName="hierRoot1" presStyleCnt="0">
        <dgm:presLayoutVars>
          <dgm:hierBranch val="init"/>
        </dgm:presLayoutVars>
      </dgm:prSet>
      <dgm:spPr/>
    </dgm:pt>
    <dgm:pt modelId="{9DCBE435-08F9-40FB-9CED-DD81A5842B01}" type="pres">
      <dgm:prSet presAssocID="{E41A589B-356D-4A88-9F90-E5EE58D85229}" presName="rootComposite1" presStyleCnt="0"/>
      <dgm:spPr/>
    </dgm:pt>
    <dgm:pt modelId="{009992F7-2A9E-43BE-9F93-48DC10856295}" type="pres">
      <dgm:prSet presAssocID="{E41A589B-356D-4A88-9F90-E5EE58D85229}" presName="rootText1" presStyleLbl="node0" presStyleIdx="0" presStyleCnt="1" custLinFactNeighborX="-18103" custLinFactNeighborY="-53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F61DDB-6104-41B2-A21A-98638E186716}" type="pres">
      <dgm:prSet presAssocID="{E41A589B-356D-4A88-9F90-E5EE58D8522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7F95AF5E-CFF2-48F6-AFB2-D9E55223F1BF}" type="pres">
      <dgm:prSet presAssocID="{E41A589B-356D-4A88-9F90-E5EE58D85229}" presName="hierChild2" presStyleCnt="0"/>
      <dgm:spPr/>
    </dgm:pt>
    <dgm:pt modelId="{413E8C81-FDAD-4DAB-8C8D-C5859540EA69}" type="pres">
      <dgm:prSet presAssocID="{E41A589B-356D-4A88-9F90-E5EE58D85229}" presName="hierChild3" presStyleCnt="0"/>
      <dgm:spPr/>
    </dgm:pt>
  </dgm:ptLst>
  <dgm:cxnLst>
    <dgm:cxn modelId="{03DAE57E-19FA-4E3C-A2F7-BA5ACD96B52F}" type="presOf" srcId="{E41A589B-356D-4A88-9F90-E5EE58D85229}" destId="{009992F7-2A9E-43BE-9F93-48DC10856295}" srcOrd="0" destOrd="0" presId="urn:microsoft.com/office/officeart/2009/3/layout/HorizontalOrganizationChart"/>
    <dgm:cxn modelId="{9248B490-FC2A-4C9B-B502-FA5AAF349669}" srcId="{690DA0A6-FE0F-4721-8606-8415ED6117BB}" destId="{E41A589B-356D-4A88-9F90-E5EE58D85229}" srcOrd="0" destOrd="0" parTransId="{F4D93C96-46AE-4FF8-8773-19A734004157}" sibTransId="{D74AB8E1-73AB-454B-A314-5E92DDECD104}"/>
    <dgm:cxn modelId="{E0461A72-60A8-41F8-AA22-95DB27BC661F}" type="presOf" srcId="{E41A589B-356D-4A88-9F90-E5EE58D85229}" destId="{37F61DDB-6104-41B2-A21A-98638E186716}" srcOrd="1" destOrd="0" presId="urn:microsoft.com/office/officeart/2009/3/layout/HorizontalOrganizationChart"/>
    <dgm:cxn modelId="{446C812C-EAFC-4C53-9DAC-507C3F2C1BAE}" type="presOf" srcId="{690DA0A6-FE0F-4721-8606-8415ED6117BB}" destId="{D262C120-49AC-4FAA-874A-EBDC0D48A494}" srcOrd="0" destOrd="0" presId="urn:microsoft.com/office/officeart/2009/3/layout/HorizontalOrganizationChart"/>
    <dgm:cxn modelId="{1CA96744-09BD-466E-8BCE-0CB2D6037122}" type="presParOf" srcId="{D262C120-49AC-4FAA-874A-EBDC0D48A494}" destId="{11E57B6F-88C7-4FE9-BBD5-5A9003260FFE}" srcOrd="0" destOrd="0" presId="urn:microsoft.com/office/officeart/2009/3/layout/HorizontalOrganizationChart"/>
    <dgm:cxn modelId="{3DE752AE-D8A0-44D9-B5B8-07AB202A6126}" type="presParOf" srcId="{11E57B6F-88C7-4FE9-BBD5-5A9003260FFE}" destId="{9DCBE435-08F9-40FB-9CED-DD81A5842B01}" srcOrd="0" destOrd="0" presId="urn:microsoft.com/office/officeart/2009/3/layout/HorizontalOrganizationChart"/>
    <dgm:cxn modelId="{BED6C089-EABB-419B-90BA-F6412C57DD55}" type="presParOf" srcId="{9DCBE435-08F9-40FB-9CED-DD81A5842B01}" destId="{009992F7-2A9E-43BE-9F93-48DC10856295}" srcOrd="0" destOrd="0" presId="urn:microsoft.com/office/officeart/2009/3/layout/HorizontalOrganizationChart"/>
    <dgm:cxn modelId="{5959CE41-B0C2-4256-B898-A5E7D3E795E1}" type="presParOf" srcId="{9DCBE435-08F9-40FB-9CED-DD81A5842B01}" destId="{37F61DDB-6104-41B2-A21A-98638E186716}" srcOrd="1" destOrd="0" presId="urn:microsoft.com/office/officeart/2009/3/layout/HorizontalOrganizationChart"/>
    <dgm:cxn modelId="{21482E8F-77DC-4F3B-8B79-7ADA6D9B939C}" type="presParOf" srcId="{11E57B6F-88C7-4FE9-BBD5-5A9003260FFE}" destId="{7F95AF5E-CFF2-48F6-AFB2-D9E55223F1BF}" srcOrd="1" destOrd="0" presId="urn:microsoft.com/office/officeart/2009/3/layout/HorizontalOrganizationChart"/>
    <dgm:cxn modelId="{7CD73021-1E9D-4DDB-8F97-A87BC56AD9C1}" type="presParOf" srcId="{11E57B6F-88C7-4FE9-BBD5-5A9003260FFE}" destId="{413E8C81-FDAD-4DAB-8C8D-C5859540EA69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37CEBEB-0924-4E0C-A3BF-013809419352}">
      <dsp:nvSpPr>
        <dsp:cNvPr id="0" name=""/>
        <dsp:cNvSpPr/>
      </dsp:nvSpPr>
      <dsp:spPr>
        <a:xfrm>
          <a:off x="2665368" y="2970"/>
          <a:ext cx="3382231" cy="1031580"/>
        </a:xfrm>
        <a:prstGeom prst="rect">
          <a:avLst/>
        </a:prstGeom>
        <a:gradFill rotWithShape="0">
          <a:gsLst>
            <a:gs pos="20000">
              <a:schemeClr val="accent1">
                <a:hueOff val="0"/>
                <a:satOff val="0"/>
                <a:lumOff val="0"/>
                <a:alphaOff val="0"/>
                <a:tint val="9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i="1" kern="1200" dirty="0" smtClean="0">
              <a:latin typeface="Arial" charset="0"/>
              <a:cs typeface="Arial" charset="0"/>
            </a:rPr>
            <a:t>Metrický závit v milimetrech</a:t>
          </a:r>
        </a:p>
      </dsp:txBody>
      <dsp:txXfrm>
        <a:off x="2665368" y="2970"/>
        <a:ext cx="3382231" cy="1031580"/>
      </dsp:txXfrm>
    </dsp:sp>
    <dsp:sp modelId="{23AD716C-1BB8-43C9-89D9-CB02C5EA0E97}">
      <dsp:nvSpPr>
        <dsp:cNvPr id="0" name=""/>
        <dsp:cNvSpPr/>
      </dsp:nvSpPr>
      <dsp:spPr>
        <a:xfrm>
          <a:off x="2665368" y="1457330"/>
          <a:ext cx="3382231" cy="1031580"/>
        </a:xfrm>
        <a:prstGeom prst="rect">
          <a:avLst/>
        </a:prstGeom>
        <a:gradFill rotWithShape="0">
          <a:gsLst>
            <a:gs pos="20000">
              <a:schemeClr val="accent1">
                <a:hueOff val="0"/>
                <a:satOff val="0"/>
                <a:lumOff val="0"/>
                <a:alphaOff val="0"/>
                <a:tint val="9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i="1" kern="1200" smtClean="0">
              <a:latin typeface="Arial" pitchFamily="34" charset="0"/>
              <a:cs typeface="Arial" pitchFamily="34" charset="0"/>
            </a:rPr>
            <a:t>Whitwortův závit v palcích</a:t>
          </a:r>
          <a:endParaRPr lang="cs-CZ" sz="3700" i="1" kern="1200" dirty="0" smtClean="0">
            <a:latin typeface="Arial" pitchFamily="34" charset="0"/>
            <a:cs typeface="Arial" pitchFamily="34" charset="0"/>
          </a:endParaRPr>
        </a:p>
      </dsp:txBody>
      <dsp:txXfrm>
        <a:off x="2665368" y="1457330"/>
        <a:ext cx="3382231" cy="1031580"/>
      </dsp:txXfrm>
    </dsp:sp>
    <dsp:sp modelId="{A7CA7557-3D6E-412C-8047-5C7A595B0E2F}">
      <dsp:nvSpPr>
        <dsp:cNvPr id="0" name=""/>
        <dsp:cNvSpPr/>
      </dsp:nvSpPr>
      <dsp:spPr>
        <a:xfrm>
          <a:off x="2665368" y="2911689"/>
          <a:ext cx="3382231" cy="1031580"/>
        </a:xfrm>
        <a:prstGeom prst="rect">
          <a:avLst/>
        </a:prstGeom>
        <a:gradFill rotWithShape="0">
          <a:gsLst>
            <a:gs pos="20000">
              <a:schemeClr val="accent1">
                <a:hueOff val="0"/>
                <a:satOff val="0"/>
                <a:lumOff val="0"/>
                <a:alphaOff val="0"/>
                <a:tint val="9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i="1" kern="1200" smtClean="0">
              <a:latin typeface="Arial" charset="0"/>
              <a:cs typeface="Arial" charset="0"/>
            </a:rPr>
            <a:t>Trubkový závit v palcích</a:t>
          </a:r>
          <a:endParaRPr lang="cs-CZ" sz="3700" i="1" kern="1200" dirty="0" smtClean="0">
            <a:latin typeface="Arial" charset="0"/>
            <a:cs typeface="Arial" charset="0"/>
          </a:endParaRPr>
        </a:p>
      </dsp:txBody>
      <dsp:txXfrm>
        <a:off x="2665368" y="2911689"/>
        <a:ext cx="3382231" cy="1031580"/>
      </dsp:txXfrm>
    </dsp:sp>
    <dsp:sp modelId="{52E01196-9F60-445D-8994-DFB92BD3546B}">
      <dsp:nvSpPr>
        <dsp:cNvPr id="0" name=""/>
        <dsp:cNvSpPr/>
      </dsp:nvSpPr>
      <dsp:spPr>
        <a:xfrm>
          <a:off x="2665368" y="4366048"/>
          <a:ext cx="3382231" cy="1031580"/>
        </a:xfrm>
        <a:prstGeom prst="rect">
          <a:avLst/>
        </a:prstGeom>
        <a:gradFill rotWithShape="0">
          <a:gsLst>
            <a:gs pos="20000">
              <a:schemeClr val="accent1">
                <a:hueOff val="0"/>
                <a:satOff val="0"/>
                <a:lumOff val="0"/>
                <a:alphaOff val="0"/>
                <a:tint val="9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3495" tIns="23495" rIns="23495" bIns="2349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i="1" kern="1200" smtClean="0">
              <a:latin typeface="Arial" charset="0"/>
              <a:cs typeface="Arial" charset="0"/>
            </a:rPr>
            <a:t>Edisonův závit</a:t>
          </a:r>
          <a:endParaRPr lang="cs-CZ" sz="3700" i="1" kern="1200" dirty="0">
            <a:latin typeface="Arial" charset="0"/>
            <a:cs typeface="Arial" charset="0"/>
          </a:endParaRPr>
        </a:p>
      </dsp:txBody>
      <dsp:txXfrm>
        <a:off x="2665368" y="4366048"/>
        <a:ext cx="3382231" cy="103158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6879622-A652-4216-A69F-A7C07A7A0029}">
      <dsp:nvSpPr>
        <dsp:cNvPr id="0" name=""/>
        <dsp:cNvSpPr/>
      </dsp:nvSpPr>
      <dsp:spPr>
        <a:xfrm>
          <a:off x="3444672" y="1234408"/>
          <a:ext cx="1285080" cy="7306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947815" y="0"/>
              </a:lnTo>
              <a:lnTo>
                <a:pt x="947815" y="730623"/>
              </a:lnTo>
              <a:lnTo>
                <a:pt x="1285080" y="7306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48CC7E-1825-4A19-BAF7-94053D92979F}">
      <dsp:nvSpPr>
        <dsp:cNvPr id="0" name=""/>
        <dsp:cNvSpPr/>
      </dsp:nvSpPr>
      <dsp:spPr>
        <a:xfrm>
          <a:off x="3444672" y="514792"/>
          <a:ext cx="1285080" cy="719616"/>
        </a:xfrm>
        <a:custGeom>
          <a:avLst/>
          <a:gdLst/>
          <a:ahLst/>
          <a:cxnLst/>
          <a:rect l="0" t="0" r="0" b="0"/>
          <a:pathLst>
            <a:path>
              <a:moveTo>
                <a:pt x="0" y="719616"/>
              </a:moveTo>
              <a:lnTo>
                <a:pt x="947815" y="719616"/>
              </a:lnTo>
              <a:lnTo>
                <a:pt x="947815" y="0"/>
              </a:lnTo>
              <a:lnTo>
                <a:pt x="1285080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9992F7-2A9E-43BE-9F93-48DC10856295}">
      <dsp:nvSpPr>
        <dsp:cNvPr id="0" name=""/>
        <dsp:cNvSpPr/>
      </dsp:nvSpPr>
      <dsp:spPr>
        <a:xfrm>
          <a:off x="72022" y="720079"/>
          <a:ext cx="3372650" cy="1028658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Řezání</a:t>
          </a:r>
          <a:endParaRPr lang="cs-CZ" sz="2000" b="1" kern="1200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>
        <a:off x="72022" y="720079"/>
        <a:ext cx="3372650" cy="1028658"/>
      </dsp:txXfrm>
    </dsp:sp>
    <dsp:sp modelId="{0EA2B470-64B3-4241-82EC-5E11198E514F}">
      <dsp:nvSpPr>
        <dsp:cNvPr id="0" name=""/>
        <dsp:cNvSpPr/>
      </dsp:nvSpPr>
      <dsp:spPr>
        <a:xfrm>
          <a:off x="4729753" y="463"/>
          <a:ext cx="3372650" cy="1028658"/>
        </a:xfrm>
        <a:prstGeom prst="rect">
          <a:avLst/>
        </a:prstGeom>
        <a:solidFill>
          <a:schemeClr val="tx1"/>
        </a:soli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latin typeface="Arial" pitchFamily="34" charset="0"/>
              <a:cs typeface="Arial" pitchFamily="34" charset="0"/>
            </a:rPr>
            <a:t>Ruční</a:t>
          </a:r>
          <a:endParaRPr lang="cs-CZ" sz="1600" b="0" kern="1200" dirty="0">
            <a:latin typeface="Arial" pitchFamily="34" charset="0"/>
            <a:cs typeface="Arial" pitchFamily="34" charset="0"/>
          </a:endParaRPr>
        </a:p>
      </dsp:txBody>
      <dsp:txXfrm>
        <a:off x="4729753" y="463"/>
        <a:ext cx="3372650" cy="1028658"/>
      </dsp:txXfrm>
    </dsp:sp>
    <dsp:sp modelId="{E0B2C008-A09F-45B5-A2A7-D5D16993C798}">
      <dsp:nvSpPr>
        <dsp:cNvPr id="0" name=""/>
        <dsp:cNvSpPr/>
      </dsp:nvSpPr>
      <dsp:spPr>
        <a:xfrm>
          <a:off x="4729753" y="1450702"/>
          <a:ext cx="3372650" cy="1028658"/>
        </a:xfrm>
        <a:prstGeom prst="rect">
          <a:avLst/>
        </a:prstGeom>
        <a:solidFill>
          <a:schemeClr val="tx1"/>
        </a:soli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latin typeface="Arial" pitchFamily="34" charset="0"/>
              <a:cs typeface="Arial" pitchFamily="34" charset="0"/>
            </a:rPr>
            <a:t>Strojní</a:t>
          </a:r>
          <a:endParaRPr lang="cs-CZ" sz="1600" b="0" kern="1200" dirty="0">
            <a:latin typeface="Arial" pitchFamily="34" charset="0"/>
            <a:cs typeface="Arial" pitchFamily="34" charset="0"/>
          </a:endParaRPr>
        </a:p>
      </dsp:txBody>
      <dsp:txXfrm>
        <a:off x="4729753" y="1450702"/>
        <a:ext cx="3372650" cy="1028658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6879622-A652-4216-A69F-A7C07A7A0029}">
      <dsp:nvSpPr>
        <dsp:cNvPr id="0" name=""/>
        <dsp:cNvSpPr/>
      </dsp:nvSpPr>
      <dsp:spPr>
        <a:xfrm>
          <a:off x="3444672" y="1234408"/>
          <a:ext cx="1285080" cy="7306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947815" y="0"/>
              </a:lnTo>
              <a:lnTo>
                <a:pt x="947815" y="730623"/>
              </a:lnTo>
              <a:lnTo>
                <a:pt x="1285080" y="7306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48CC7E-1825-4A19-BAF7-94053D92979F}">
      <dsp:nvSpPr>
        <dsp:cNvPr id="0" name=""/>
        <dsp:cNvSpPr/>
      </dsp:nvSpPr>
      <dsp:spPr>
        <a:xfrm>
          <a:off x="3444672" y="514792"/>
          <a:ext cx="1285080" cy="719616"/>
        </a:xfrm>
        <a:custGeom>
          <a:avLst/>
          <a:gdLst/>
          <a:ahLst/>
          <a:cxnLst/>
          <a:rect l="0" t="0" r="0" b="0"/>
          <a:pathLst>
            <a:path>
              <a:moveTo>
                <a:pt x="0" y="719616"/>
              </a:moveTo>
              <a:lnTo>
                <a:pt x="947815" y="719616"/>
              </a:lnTo>
              <a:lnTo>
                <a:pt x="947815" y="0"/>
              </a:lnTo>
              <a:lnTo>
                <a:pt x="1285080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9992F7-2A9E-43BE-9F93-48DC10856295}">
      <dsp:nvSpPr>
        <dsp:cNvPr id="0" name=""/>
        <dsp:cNvSpPr/>
      </dsp:nvSpPr>
      <dsp:spPr>
        <a:xfrm>
          <a:off x="72022" y="720079"/>
          <a:ext cx="3372650" cy="1028658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Závity dle umístění</a:t>
          </a:r>
          <a:endParaRPr lang="cs-CZ" sz="2000" b="1" kern="1200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>
        <a:off x="72022" y="720079"/>
        <a:ext cx="3372650" cy="1028658"/>
      </dsp:txXfrm>
    </dsp:sp>
    <dsp:sp modelId="{0EA2B470-64B3-4241-82EC-5E11198E514F}">
      <dsp:nvSpPr>
        <dsp:cNvPr id="0" name=""/>
        <dsp:cNvSpPr/>
      </dsp:nvSpPr>
      <dsp:spPr>
        <a:xfrm>
          <a:off x="4729753" y="463"/>
          <a:ext cx="3372650" cy="1028658"/>
        </a:xfrm>
        <a:prstGeom prst="rect">
          <a:avLst/>
        </a:prstGeom>
        <a:solidFill>
          <a:schemeClr val="tx1"/>
        </a:soli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latin typeface="Arial" pitchFamily="34" charset="0"/>
              <a:cs typeface="Arial" pitchFamily="34" charset="0"/>
            </a:rPr>
            <a:t>Vnější</a:t>
          </a:r>
          <a:endParaRPr lang="cs-CZ" sz="1600" b="0" kern="1200" dirty="0">
            <a:latin typeface="Arial" pitchFamily="34" charset="0"/>
            <a:cs typeface="Arial" pitchFamily="34" charset="0"/>
          </a:endParaRPr>
        </a:p>
      </dsp:txBody>
      <dsp:txXfrm>
        <a:off x="4729753" y="463"/>
        <a:ext cx="3372650" cy="1028658"/>
      </dsp:txXfrm>
    </dsp:sp>
    <dsp:sp modelId="{E0B2C008-A09F-45B5-A2A7-D5D16993C798}">
      <dsp:nvSpPr>
        <dsp:cNvPr id="0" name=""/>
        <dsp:cNvSpPr/>
      </dsp:nvSpPr>
      <dsp:spPr>
        <a:xfrm>
          <a:off x="4729753" y="1450702"/>
          <a:ext cx="3372650" cy="1028658"/>
        </a:xfrm>
        <a:prstGeom prst="rect">
          <a:avLst/>
        </a:prstGeom>
        <a:solidFill>
          <a:schemeClr val="tx1"/>
        </a:soli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latin typeface="Arial" pitchFamily="34" charset="0"/>
              <a:cs typeface="Arial" pitchFamily="34" charset="0"/>
            </a:rPr>
            <a:t>Vnitřní</a:t>
          </a:r>
          <a:endParaRPr lang="cs-CZ" sz="1600" b="0" kern="1200" dirty="0">
            <a:latin typeface="Arial" pitchFamily="34" charset="0"/>
            <a:cs typeface="Arial" pitchFamily="34" charset="0"/>
          </a:endParaRPr>
        </a:p>
      </dsp:txBody>
      <dsp:txXfrm>
        <a:off x="4729753" y="1450702"/>
        <a:ext cx="3372650" cy="1028658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6879622-A652-4216-A69F-A7C07A7A0029}">
      <dsp:nvSpPr>
        <dsp:cNvPr id="0" name=""/>
        <dsp:cNvSpPr/>
      </dsp:nvSpPr>
      <dsp:spPr>
        <a:xfrm>
          <a:off x="3444672" y="1234408"/>
          <a:ext cx="1285080" cy="7306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947815" y="0"/>
              </a:lnTo>
              <a:lnTo>
                <a:pt x="947815" y="730623"/>
              </a:lnTo>
              <a:lnTo>
                <a:pt x="1285080" y="7306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48CC7E-1825-4A19-BAF7-94053D92979F}">
      <dsp:nvSpPr>
        <dsp:cNvPr id="0" name=""/>
        <dsp:cNvSpPr/>
      </dsp:nvSpPr>
      <dsp:spPr>
        <a:xfrm>
          <a:off x="3444672" y="514792"/>
          <a:ext cx="1285080" cy="719616"/>
        </a:xfrm>
        <a:custGeom>
          <a:avLst/>
          <a:gdLst/>
          <a:ahLst/>
          <a:cxnLst/>
          <a:rect l="0" t="0" r="0" b="0"/>
          <a:pathLst>
            <a:path>
              <a:moveTo>
                <a:pt x="0" y="719616"/>
              </a:moveTo>
              <a:lnTo>
                <a:pt x="947815" y="719616"/>
              </a:lnTo>
              <a:lnTo>
                <a:pt x="947815" y="0"/>
              </a:lnTo>
              <a:lnTo>
                <a:pt x="1285080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9992F7-2A9E-43BE-9F93-48DC10856295}">
      <dsp:nvSpPr>
        <dsp:cNvPr id="0" name=""/>
        <dsp:cNvSpPr/>
      </dsp:nvSpPr>
      <dsp:spPr>
        <a:xfrm>
          <a:off x="72022" y="720079"/>
          <a:ext cx="3372650" cy="1028658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Závitníky</a:t>
          </a:r>
          <a:endParaRPr lang="cs-CZ" sz="2000" b="1" kern="1200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>
        <a:off x="72022" y="720079"/>
        <a:ext cx="3372650" cy="1028658"/>
      </dsp:txXfrm>
    </dsp:sp>
    <dsp:sp modelId="{0EA2B470-64B3-4241-82EC-5E11198E514F}">
      <dsp:nvSpPr>
        <dsp:cNvPr id="0" name=""/>
        <dsp:cNvSpPr/>
      </dsp:nvSpPr>
      <dsp:spPr>
        <a:xfrm>
          <a:off x="4729753" y="463"/>
          <a:ext cx="3372650" cy="1028658"/>
        </a:xfrm>
        <a:prstGeom prst="rect">
          <a:avLst/>
        </a:prstGeom>
        <a:solidFill>
          <a:schemeClr val="tx1"/>
        </a:soli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latin typeface="Arial" pitchFamily="34" charset="0"/>
              <a:cs typeface="Arial" pitchFamily="34" charset="0"/>
            </a:rPr>
            <a:t>Sadové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latin typeface="Arial" pitchFamily="34" charset="0"/>
              <a:cs typeface="Arial" pitchFamily="34" charset="0"/>
            </a:rPr>
            <a:t>3ks (</a:t>
          </a:r>
          <a:r>
            <a:rPr lang="cs-CZ" sz="1800" b="1" kern="1200" dirty="0" err="1" smtClean="0">
              <a:latin typeface="Arial" pitchFamily="34" charset="0"/>
              <a:cs typeface="Arial" pitchFamily="34" charset="0"/>
            </a:rPr>
            <a:t>předřezávací</a:t>
          </a:r>
          <a:r>
            <a:rPr lang="cs-CZ" sz="1800" b="1" kern="1200" dirty="0" smtClean="0">
              <a:latin typeface="Arial" pitchFamily="34" charset="0"/>
              <a:cs typeface="Arial" pitchFamily="34" charset="0"/>
            </a:rPr>
            <a:t>, řezací, </a:t>
          </a:r>
          <a:r>
            <a:rPr lang="cs-CZ" sz="1800" b="1" kern="1200" dirty="0" err="1" smtClean="0">
              <a:latin typeface="Arial" pitchFamily="34" charset="0"/>
              <a:cs typeface="Arial" pitchFamily="34" charset="0"/>
            </a:rPr>
            <a:t>dořezávací</a:t>
          </a:r>
          <a:r>
            <a:rPr lang="cs-CZ" sz="1800" b="1" kern="1200" dirty="0" smtClean="0">
              <a:latin typeface="Arial" pitchFamily="34" charset="0"/>
              <a:cs typeface="Arial" pitchFamily="34" charset="0"/>
            </a:rPr>
            <a:t>)</a:t>
          </a:r>
          <a:endParaRPr lang="cs-CZ" sz="1600" b="0" kern="1200" dirty="0">
            <a:latin typeface="Arial" pitchFamily="34" charset="0"/>
            <a:cs typeface="Arial" pitchFamily="34" charset="0"/>
          </a:endParaRPr>
        </a:p>
      </dsp:txBody>
      <dsp:txXfrm>
        <a:off x="4729753" y="463"/>
        <a:ext cx="3372650" cy="1028658"/>
      </dsp:txXfrm>
    </dsp:sp>
    <dsp:sp modelId="{E0B2C008-A09F-45B5-A2A7-D5D16993C798}">
      <dsp:nvSpPr>
        <dsp:cNvPr id="0" name=""/>
        <dsp:cNvSpPr/>
      </dsp:nvSpPr>
      <dsp:spPr>
        <a:xfrm>
          <a:off x="4729753" y="1450702"/>
          <a:ext cx="3372650" cy="1028658"/>
        </a:xfrm>
        <a:prstGeom prst="rect">
          <a:avLst/>
        </a:prstGeom>
        <a:solidFill>
          <a:schemeClr val="tx1"/>
        </a:soli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latin typeface="Arial" pitchFamily="34" charset="0"/>
              <a:cs typeface="Arial" pitchFamily="34" charset="0"/>
            </a:rPr>
            <a:t>Maticové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latin typeface="Arial" pitchFamily="34" charset="0"/>
              <a:cs typeface="Arial" pitchFamily="34" charset="0"/>
            </a:rPr>
            <a:t>1ks (na svém těle všechny tři druhy – v průchozích dírách</a:t>
          </a:r>
          <a:endParaRPr lang="cs-CZ" sz="1600" b="0" kern="1200" dirty="0">
            <a:latin typeface="Arial" pitchFamily="34" charset="0"/>
            <a:cs typeface="Arial" pitchFamily="34" charset="0"/>
          </a:endParaRPr>
        </a:p>
      </dsp:txBody>
      <dsp:txXfrm>
        <a:off x="4729753" y="1450702"/>
        <a:ext cx="3372650" cy="1028658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09992F7-2A9E-43BE-9F93-48DC10856295}">
      <dsp:nvSpPr>
        <dsp:cNvPr id="0" name=""/>
        <dsp:cNvSpPr/>
      </dsp:nvSpPr>
      <dsp:spPr>
        <a:xfrm>
          <a:off x="0" y="184987"/>
          <a:ext cx="2303693" cy="702626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>
          <a:outerShdw blurRad="130000" dist="101600" dir="2700000" algn="tl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Závitové očko</a:t>
          </a:r>
          <a:endParaRPr lang="cs-CZ" sz="2000" b="1" kern="1200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>
        <a:off x="0" y="184987"/>
        <a:ext cx="2303693" cy="7026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BCE55B9E-C547-4AE5-9B18-D6EFE88D968D}" type="datetimeFigureOut">
              <a:rPr lang="cs-CZ"/>
              <a:pPr>
                <a:defRPr/>
              </a:pPr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C530158-BC76-4264-80D9-9901916D55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68483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0220666-573A-4867-9E25-71EB9C0D79F2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CB20AF0-44EB-46A1-B5A2-FC64324E99B1}" type="slidenum">
              <a:rPr lang="cs-CZ" smtClean="0">
                <a:solidFill>
                  <a:srgbClr val="000000"/>
                </a:solidFill>
              </a:rPr>
              <a:pPr eaLnBrk="1" hangingPunct="1"/>
              <a:t>2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DAC9D6E-EAFB-451F-ADAF-C51DC0FF177E}" type="slidenum">
              <a:rPr lang="cs-CZ" smtClean="0">
                <a:solidFill>
                  <a:srgbClr val="000000"/>
                </a:solidFill>
              </a:rPr>
              <a:pPr eaLnBrk="1" hangingPunct="1"/>
              <a:t>8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391263-63CF-4AA8-8A20-5E7A25A5C2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6852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FA1187-C8D0-456F-AE93-5CC132812D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9750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86E19-938A-47EB-800F-9DDF1FCFBF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77871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49EB2E-9F0B-47F9-B4D0-6AF078AE5B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8663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37C2C-4EC3-4228-8691-E745794ECC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5504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3F3C7-9A20-4EB7-91F3-D116148366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6838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54A286-73C7-445D-9234-3C482594C0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481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35533-F73A-4D66-9C51-4F2D4BD0C8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4275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AF1E2-6F0A-426F-ADB8-A3D1B3AF8F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8721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54F72-CBDD-46F0-B9CE-F6F923E411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23309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71EA2-CD6F-4462-B909-F42522ED60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4784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B5FCE-5AB3-4070-A9E3-7CFAE5D46E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21292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6B420F-939A-4096-B0CF-D02D807F6F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2809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88BA0D-7F83-4364-977E-C00DC61470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92544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F70BEC-150C-4CDC-9668-CC0FA0A270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26579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8B8FEF-8130-4793-A227-ADBB32874B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03703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939B13-7E5E-417E-ABAC-4DC1307DF4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3484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58A774-9826-4C25-AFF3-A187EC6117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2440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47FF8E-E3E2-444C-B3F5-D52CCB7D0C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40398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4CA67F-4CBD-4E55-A800-7CE28B9CC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49093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7A05D5-8367-4B67-A42E-C2EE7E7B29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89078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D958B2-AD63-4EA3-BB5E-76CB50002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27913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EF5016-9461-4FE4-A9A8-7349106A8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508062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CA33F0-370D-4FB6-9ED8-A2A172166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187273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140E31-41EF-4A4B-9711-D0A5A6D46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2647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23CF85-D999-456F-9550-E49A61D5B5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735668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D3DFB3-3C2D-41A6-829A-2CAF8C73A0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650420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AE5019-6A2B-4A4F-9A48-C34E73228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313249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573549-7359-409B-A3CB-9F7E16736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663072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520D97-A293-461E-9B11-7171EADD54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97615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919D2F-5E48-4220-B729-296760E12F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939220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F7EE5B-54AE-4724-9475-6045F2BB17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80273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2D5CD3-DA5C-495E-822A-C4467ED538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67346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43790C-3CA4-499B-9569-7EB47BDE30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168590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590F79-F6FE-439C-A08A-5B3C0C0851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099116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CA7FCD-C950-4964-93E9-B0CB22E3F6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839367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738B9C-89BC-48E6-A92F-E0D3160D94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631894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0094EB-671C-4939-8CD5-51951B8501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77447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FECDDF-657B-48CE-A949-BA022432ED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479312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DCBC02-EFB5-43D8-97E3-C792C631DA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561430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2C31B9-227C-4564-B746-A5FFE96012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77456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56FE16-C3BB-4417-BC15-728DE3CC6B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707607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0ABC10-645E-49F7-8536-6532DCDEBB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794954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32A78F-63DE-45CA-A511-E7D9491B00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769953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1897ED-0E0B-43E7-A89D-FCD59E3DE0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922997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09EC57-C891-4A81-B93F-86EE02FEDD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976204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10F93-C74C-4275-BC52-D2BC1FB5D0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934287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63670C-6BB9-401C-B176-616D176081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283518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D8236A-C3F0-46F2-96A1-6500442056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849917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64C123-E796-459F-B30D-0123C9A0E0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577161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3626E0-5983-4792-8B03-07E2775CF0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7347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6282D704-90EC-44A6-9707-84B07E0118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9" r:id="rId1"/>
    <p:sldLayoutId id="2147483940" r:id="rId2"/>
    <p:sldLayoutId id="2147483989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  <p:sldLayoutId id="2147483949" r:id="rId12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5640918F-16BC-454F-8C44-18C6423B24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961" r:id="rId12"/>
    <p:sldLayoutId id="2147483962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E077EB08-9787-4673-9F88-3100E0BA2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  <p:sldLayoutId id="2147483974" r:id="rId12"/>
    <p:sldLayoutId id="2147483975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2A3B423E-FEE6-4F4C-A2A2-D9AB4929E4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77" r:id="rId2"/>
    <p:sldLayoutId id="2147483978" r:id="rId3"/>
    <p:sldLayoutId id="2147483979" r:id="rId4"/>
    <p:sldLayoutId id="2147483980" r:id="rId5"/>
    <p:sldLayoutId id="2147483981" r:id="rId6"/>
    <p:sldLayoutId id="2147483982" r:id="rId7"/>
    <p:sldLayoutId id="2147483983" r:id="rId8"/>
    <p:sldLayoutId id="2147483984" r:id="rId9"/>
    <p:sldLayoutId id="2147483985" r:id="rId10"/>
    <p:sldLayoutId id="2147483986" r:id="rId11"/>
    <p:sldLayoutId id="2147483987" r:id="rId12"/>
    <p:sldLayoutId id="2147483988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4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6148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6150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pic>
        <p:nvPicPr>
          <p:cNvPr id="6151" name="Picture 11" descr="logo2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050" y="565150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153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</a:rPr>
              <a:t>Střední odborná škola elektrotechnická, Centrum odborné přípravy</a:t>
            </a:r>
            <a:br>
              <a:rPr lang="cs-CZ" sz="1400">
                <a:solidFill>
                  <a:srgbClr val="000000"/>
                </a:solidFill>
              </a:rPr>
            </a:br>
            <a:r>
              <a:rPr lang="cs-CZ" sz="1400">
                <a:solidFill>
                  <a:srgbClr val="000000"/>
                </a:solidFill>
              </a:rPr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7171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2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3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000">
                <a:solidFill>
                  <a:srgbClr val="000000"/>
                </a:solidFill>
              </a:rPr>
              <a:t>Technické materiály</a:t>
            </a: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xmlns="" val="1860763898"/>
              </p:ext>
            </p:extLst>
          </p:nvPr>
        </p:nvGraphicFramePr>
        <p:xfrm>
          <a:off x="1403350" y="1700213"/>
          <a:ext cx="6697663" cy="3908427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OV-MS1-1/20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537, Hluboká nad Vltavou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Bc. Martin Řeřicha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Opracování kovů a plastů, spojování materiálů.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 ročník SOŠ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15.12.2012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Řezání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závitů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 - 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 seznámení s pracemi s technickými materiály.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20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0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Řezání závitů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412874"/>
            <a:ext cx="8424614" cy="4392389"/>
          </a:xfrm>
        </p:spPr>
        <p:txBody>
          <a:bodyPr/>
          <a:lstStyle/>
          <a:p>
            <a:pPr algn="just" eaLnBrk="1" hangingPunct="1">
              <a:buFontTx/>
              <a:buNone/>
            </a:pPr>
            <a:r>
              <a:rPr lang="cs-CZ" i="1" dirty="0" smtClean="0"/>
              <a:t>   </a:t>
            </a:r>
            <a:r>
              <a:rPr lang="cs-CZ" sz="2600" b="1" i="1" dirty="0" smtClean="0">
                <a:solidFill>
                  <a:srgbClr val="FFC000"/>
                </a:solidFill>
                <a:latin typeface="Arial" charset="0"/>
                <a:cs typeface="Arial" charset="0"/>
              </a:rPr>
              <a:t>Závity dle účelu:</a:t>
            </a:r>
            <a:endParaRPr lang="cs-CZ" sz="2600" b="1" i="1" dirty="0">
              <a:solidFill>
                <a:srgbClr val="FFC000"/>
              </a:solidFill>
              <a:latin typeface="Arial" charset="0"/>
              <a:cs typeface="Arial" charset="0"/>
            </a:endParaRPr>
          </a:p>
          <a:p>
            <a:pPr eaLnBrk="1" hangingPunct="1"/>
            <a:r>
              <a:rPr lang="cs-CZ" sz="2600" b="1" i="1" dirty="0" smtClean="0">
                <a:latin typeface="Arial" charset="0"/>
                <a:cs typeface="Arial" charset="0"/>
              </a:rPr>
              <a:t>Pohybové – </a:t>
            </a:r>
            <a:r>
              <a:rPr lang="cs-CZ" sz="2600" i="1" dirty="0" smtClean="0">
                <a:latin typeface="Arial" charset="0"/>
                <a:cs typeface="Arial" charset="0"/>
              </a:rPr>
              <a:t>větší stoupání umožňující pohyb          </a:t>
            </a:r>
          </a:p>
          <a:p>
            <a:pPr marL="136525" indent="0" eaLnBrk="1" hangingPunct="1">
              <a:buNone/>
            </a:pPr>
            <a:r>
              <a:rPr lang="cs-CZ" sz="2600" i="1" dirty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latin typeface="Arial" charset="0"/>
                <a:cs typeface="Arial" charset="0"/>
              </a:rPr>
              <a:t>                        součástí</a:t>
            </a:r>
          </a:p>
          <a:p>
            <a:pPr marL="136525" indent="0" eaLnBrk="1" hangingPunct="1">
              <a:buNone/>
            </a:pPr>
            <a:endParaRPr lang="cs-CZ" sz="2600" i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2600" b="1" i="1" dirty="0" smtClean="0">
                <a:latin typeface="Arial" charset="0"/>
                <a:cs typeface="Arial" charset="0"/>
              </a:rPr>
              <a:t>Spojovací – </a:t>
            </a:r>
            <a:r>
              <a:rPr lang="cs-CZ" sz="2600" i="1" dirty="0" smtClean="0">
                <a:latin typeface="Arial" charset="0"/>
                <a:cs typeface="Arial" charset="0"/>
              </a:rPr>
              <a:t>k vzájemnému spojování součástí</a:t>
            </a:r>
          </a:p>
          <a:p>
            <a:pPr marL="136525" indent="0" eaLnBrk="1" hangingPunct="1"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   </a:t>
            </a:r>
            <a:endParaRPr lang="cs-CZ" sz="2600" i="1" dirty="0">
              <a:latin typeface="Arial" charset="0"/>
              <a:cs typeface="Arial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8"/>
          <p:cNvSpPr>
            <a:spLocks noGrp="1" noChangeArrowheads="1"/>
          </p:cNvSpPr>
          <p:nvPr>
            <p:ph type="title"/>
          </p:nvPr>
        </p:nvSpPr>
        <p:spPr>
          <a:xfrm>
            <a:off x="467544" y="116632"/>
            <a:ext cx="8229600" cy="7778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Závity dle stoupání</a:t>
            </a:r>
          </a:p>
        </p:txBody>
      </p:sp>
      <p:graphicFrame>
        <p:nvGraphicFramePr>
          <p:cNvPr id="15" name="Diagram 14"/>
          <p:cNvGraphicFramePr/>
          <p:nvPr>
            <p:extLst>
              <p:ext uri="{D42A27DB-BD31-4B8C-83A1-F6EECF244321}">
                <p14:modId xmlns:p14="http://schemas.microsoft.com/office/powerpoint/2010/main" xmlns="" val="2622762225"/>
              </p:ext>
            </p:extLst>
          </p:nvPr>
        </p:nvGraphicFramePr>
        <p:xfrm>
          <a:off x="251520" y="908720"/>
          <a:ext cx="8712968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737CEBEB-0924-4E0C-A3BF-0138094193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>
                                            <p:graphicEl>
                                              <a:dgm id="{737CEBEB-0924-4E0C-A3BF-0138094193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>
                                            <p:graphicEl>
                                              <a:dgm id="{737CEBEB-0924-4E0C-A3BF-0138094193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>
                                            <p:graphicEl>
                                              <a:dgm id="{737CEBEB-0924-4E0C-A3BF-0138094193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23AD716C-1BB8-43C9-89D9-CB02C5EA0E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>
                                            <p:graphicEl>
                                              <a:dgm id="{23AD716C-1BB8-43C9-89D9-CB02C5EA0E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>
                                            <p:graphicEl>
                                              <a:dgm id="{23AD716C-1BB8-43C9-89D9-CB02C5EA0E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>
                                            <p:graphicEl>
                                              <a:dgm id="{23AD716C-1BB8-43C9-89D9-CB02C5EA0E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A7CA7557-3D6E-412C-8047-5C7A595B0E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>
                                            <p:graphicEl>
                                              <a:dgm id="{A7CA7557-3D6E-412C-8047-5C7A595B0E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>
                                            <p:graphicEl>
                                              <a:dgm id="{A7CA7557-3D6E-412C-8047-5C7A595B0E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>
                                            <p:graphicEl>
                                              <a:dgm id="{A7CA7557-3D6E-412C-8047-5C7A595B0E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graphicEl>
                                              <a:dgm id="{52E01196-9F60-445D-8994-DFB92BD354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>
                                            <p:graphicEl>
                                              <a:dgm id="{52E01196-9F60-445D-8994-DFB92BD354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>
                                            <p:graphicEl>
                                              <a:dgm id="{52E01196-9F60-445D-8994-DFB92BD354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>
                                            <p:graphicEl>
                                              <a:dgm id="{52E01196-9F60-445D-8994-DFB92BD354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4143189311"/>
              </p:ext>
            </p:extLst>
          </p:nvPr>
        </p:nvGraphicFramePr>
        <p:xfrm>
          <a:off x="179512" y="4005064"/>
          <a:ext cx="8784976" cy="24798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2318992775"/>
              </p:ext>
            </p:extLst>
          </p:nvPr>
        </p:nvGraphicFramePr>
        <p:xfrm>
          <a:off x="179512" y="404664"/>
          <a:ext cx="8784976" cy="24798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09992F7-2A9E-43BE-9F93-48DC108562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009992F7-2A9E-43BE-9F93-48DC108562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009992F7-2A9E-43BE-9F93-48DC108562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009992F7-2A9E-43BE-9F93-48DC108562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848CC7E-1825-4A19-BAF7-94053D929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graphicEl>
                                              <a:dgm id="{C848CC7E-1825-4A19-BAF7-94053D9297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C848CC7E-1825-4A19-BAF7-94053D929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graphicEl>
                                              <a:dgm id="{C848CC7E-1825-4A19-BAF7-94053D929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EA2B470-64B3-4241-82EC-5E11198E51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graphicEl>
                                              <a:dgm id="{0EA2B470-64B3-4241-82EC-5E11198E51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graphicEl>
                                              <a:dgm id="{0EA2B470-64B3-4241-82EC-5E11198E51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graphicEl>
                                              <a:dgm id="{0EA2B470-64B3-4241-82EC-5E11198E51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6879622-A652-4216-A69F-A7C07A7A00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graphicEl>
                                              <a:dgm id="{86879622-A652-4216-A69F-A7C07A7A00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86879622-A652-4216-A69F-A7C07A7A00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graphicEl>
                                              <a:dgm id="{86879622-A652-4216-A69F-A7C07A7A00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B2C008-A09F-45B5-A2A7-D5D16993C7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graphicEl>
                                              <a:dgm id="{E0B2C008-A09F-45B5-A2A7-D5D16993C7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graphicEl>
                                              <a:dgm id="{E0B2C008-A09F-45B5-A2A7-D5D16993C7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graphicEl>
                                              <a:dgm id="{E0B2C008-A09F-45B5-A2A7-D5D16993C7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09992F7-2A9E-43BE-9F93-48DC108562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graphicEl>
                                              <a:dgm id="{009992F7-2A9E-43BE-9F93-48DC108562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graphicEl>
                                              <a:dgm id="{009992F7-2A9E-43BE-9F93-48DC108562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graphicEl>
                                              <a:dgm id="{009992F7-2A9E-43BE-9F93-48DC108562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48CC7E-1825-4A19-BAF7-94053D929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graphicEl>
                                              <a:dgm id="{C848CC7E-1825-4A19-BAF7-94053D9297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graphicEl>
                                              <a:dgm id="{C848CC7E-1825-4A19-BAF7-94053D929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graphicEl>
                                              <a:dgm id="{C848CC7E-1825-4A19-BAF7-94053D929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EA2B470-64B3-4241-82EC-5E11198E51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graphicEl>
                                              <a:dgm id="{0EA2B470-64B3-4241-82EC-5E11198E51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graphicEl>
                                              <a:dgm id="{0EA2B470-64B3-4241-82EC-5E11198E51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graphicEl>
                                              <a:dgm id="{0EA2B470-64B3-4241-82EC-5E11198E51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6879622-A652-4216-A69F-A7C07A7A00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graphicEl>
                                              <a:dgm id="{86879622-A652-4216-A69F-A7C07A7A00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graphicEl>
                                              <a:dgm id="{86879622-A652-4216-A69F-A7C07A7A00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graphicEl>
                                              <a:dgm id="{86879622-A652-4216-A69F-A7C07A7A00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0B2C008-A09F-45B5-A2A7-D5D16993C7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graphicEl>
                                              <a:dgm id="{E0B2C008-A09F-45B5-A2A7-D5D16993C7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graphicEl>
                                              <a:dgm id="{E0B2C008-A09F-45B5-A2A7-D5D16993C7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graphicEl>
                                              <a:dgm id="{E0B2C008-A09F-45B5-A2A7-D5D16993C7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lvlOne"/>
        </p:bldSub>
      </p:bldGraphic>
      <p:bldGraphic spid="5" grpId="0">
        <p:bldSub>
          <a:bldDgm bld="lvl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Vnitřní závity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xmlns="" val="1416116147"/>
              </p:ext>
            </p:extLst>
          </p:nvPr>
        </p:nvGraphicFramePr>
        <p:xfrm>
          <a:off x="179512" y="2204864"/>
          <a:ext cx="8784976" cy="24798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009992F7-2A9E-43BE-9F93-48DC108562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graphicEl>
                                              <a:dgm id="{009992F7-2A9E-43BE-9F93-48DC108562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graphicEl>
                                              <a:dgm id="{009992F7-2A9E-43BE-9F93-48DC108562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graphicEl>
                                              <a:dgm id="{009992F7-2A9E-43BE-9F93-48DC108562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C848CC7E-1825-4A19-BAF7-94053D929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>
                                            <p:graphicEl>
                                              <a:dgm id="{C848CC7E-1825-4A19-BAF7-94053D9297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>
                                            <p:graphicEl>
                                              <a:dgm id="{C848CC7E-1825-4A19-BAF7-94053D929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graphicEl>
                                              <a:dgm id="{C848CC7E-1825-4A19-BAF7-94053D929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0EA2B470-64B3-4241-82EC-5E11198E51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>
                                            <p:graphicEl>
                                              <a:dgm id="{0EA2B470-64B3-4241-82EC-5E11198E51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graphicEl>
                                              <a:dgm id="{0EA2B470-64B3-4241-82EC-5E11198E51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graphicEl>
                                              <a:dgm id="{0EA2B470-64B3-4241-82EC-5E11198E51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86879622-A652-4216-A69F-A7C07A7A00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>
                                            <p:graphicEl>
                                              <a:dgm id="{86879622-A652-4216-A69F-A7C07A7A00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>
                                            <p:graphicEl>
                                              <a:dgm id="{86879622-A652-4216-A69F-A7C07A7A00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>
                                            <p:graphicEl>
                                              <a:dgm id="{86879622-A652-4216-A69F-A7C07A7A00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E0B2C008-A09F-45B5-A2A7-D5D16993C7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>
                                            <p:graphicEl>
                                              <a:dgm id="{E0B2C008-A09F-45B5-A2A7-D5D16993C7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>
                                            <p:graphicEl>
                                              <a:dgm id="{E0B2C008-A09F-45B5-A2A7-D5D16993C7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>
                                            <p:graphicEl>
                                              <a:dgm id="{E0B2C008-A09F-45B5-A2A7-D5D16993C7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Sub>
          <a:bldDgm bld="lvl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587624895"/>
              </p:ext>
            </p:extLst>
          </p:nvPr>
        </p:nvGraphicFramePr>
        <p:xfrm>
          <a:off x="3347864" y="1340768"/>
          <a:ext cx="2304256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Vnější závity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852936"/>
            <a:ext cx="6157053" cy="3409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09992F7-2A9E-43BE-9F93-48DC108562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graphicEl>
                                              <a:dgm id="{009992F7-2A9E-43BE-9F93-48DC108562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graphicEl>
                                              <a:dgm id="{009992F7-2A9E-43BE-9F93-48DC108562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graphicEl>
                                              <a:dgm id="{009992F7-2A9E-43BE-9F93-48DC108562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6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7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8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9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  <p:sp>
        <p:nvSpPr>
          <p:cNvPr id="13320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1638300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</a:t>
            </a:r>
            <a:r>
              <a:rPr lang="cs-CZ" sz="1800" b="1" dirty="0" smtClean="0">
                <a:solidFill>
                  <a:srgbClr val="002060"/>
                </a:solidFill>
              </a:rPr>
              <a:t>Jakékoliv </a:t>
            </a:r>
            <a:r>
              <a:rPr lang="cs-CZ" sz="1800" b="1" dirty="0" smtClean="0">
                <a:solidFill>
                  <a:srgbClr val="002060"/>
                </a:solidFill>
              </a:rPr>
              <a:t>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13321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2" name="TextovéPole 1"/>
          <p:cNvSpPr txBox="1">
            <a:spLocks noChangeArrowheads="1"/>
          </p:cNvSpPr>
          <p:nvPr/>
        </p:nvSpPr>
        <p:spPr bwMode="auto">
          <a:xfrm>
            <a:off x="985838" y="2924175"/>
            <a:ext cx="6911975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solidFill>
                  <a:srgbClr val="000000"/>
                </a:solidFill>
              </a:rPr>
              <a:t>Použité zdroje:</a:t>
            </a:r>
          </a:p>
          <a:p>
            <a:pPr eaLnBrk="1" hangingPunct="1"/>
            <a:r>
              <a:rPr lang="cs-CZ" sz="1600" dirty="0">
                <a:solidFill>
                  <a:srgbClr val="000000"/>
                </a:solidFill>
              </a:rPr>
              <a:t>Objekty použité k vytvoření DUM jsou vlastní tvorbou autora, pokud není uvedeno jinak.</a:t>
            </a:r>
          </a:p>
          <a:p>
            <a:pPr eaLnBrk="1" hangingPunct="1"/>
            <a:endParaRPr lang="cs-CZ" sz="16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1331</TotalTime>
  <Words>219</Words>
  <Application>Microsoft Office PowerPoint</Application>
  <PresentationFormat>Předvádění na obrazovce (4:3)</PresentationFormat>
  <Paragraphs>69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Vrchol</vt:lpstr>
      <vt:lpstr>Výchozí návrh</vt:lpstr>
      <vt:lpstr>1_Výchozí návrh</vt:lpstr>
      <vt:lpstr>2_Výchozí návrh</vt:lpstr>
      <vt:lpstr>Využití ICT pro rozvoj klíčových kompetencí  CZ.1.07/1.5.00/34.0448</vt:lpstr>
      <vt:lpstr>Snímek 2</vt:lpstr>
      <vt:lpstr>Řezání závitů</vt:lpstr>
      <vt:lpstr>Závity dle stoupání</vt:lpstr>
      <vt:lpstr>Snímek 5</vt:lpstr>
      <vt:lpstr>Vnitřní závity</vt:lpstr>
      <vt:lpstr>Vnější závity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Princezna</cp:lastModifiedBy>
  <cp:revision>49</cp:revision>
  <dcterms:created xsi:type="dcterms:W3CDTF">2012-09-27T06:40:59Z</dcterms:created>
  <dcterms:modified xsi:type="dcterms:W3CDTF">2013-03-27T12:14:40Z</dcterms:modified>
</cp:coreProperties>
</file>