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39.xml" ContentType="application/vnd.openxmlformats-officedocument.presentationml.slideLayout+xml"/>
  <Override PartName="/ppt/slideLayouts/slideLayout48.xml" ContentType="application/vnd.openxmlformats-officedocument.presentationml.slideLayout+xml"/>
  <Override PartName="/ppt/theme/theme5.xml" ContentType="application/vnd.openxmlformats-officedocument.them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Override PartName="/ppt/slideLayouts/slideLayout44.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slideLayouts/slideLayout51.xml" ContentType="application/vnd.openxmlformats-officedocument.presentationml.slideLayout+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ppt/slideMasters/slideMaster4.xml" ContentType="application/vnd.openxmlformats-officedocument.presentationml.slideMaster+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Layouts/slideLayout47.xml" ContentType="application/vnd.openxmlformats-officedocument.presentationml.slideLayout+xml"/>
  <Override PartName="/ppt/slides/slide1.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docProps/app.xml" ContentType="application/vnd.openxmlformats-officedocument.extended-properties+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50.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88" r:id="rId2"/>
    <p:sldMasterId id="2147483702" r:id="rId3"/>
    <p:sldMasterId id="2147483716" r:id="rId4"/>
  </p:sldMasterIdLst>
  <p:notesMasterIdLst>
    <p:notesMasterId r:id="rId13"/>
  </p:notesMasterIdLst>
  <p:sldIdLst>
    <p:sldId id="262" r:id="rId5"/>
    <p:sldId id="263" r:id="rId6"/>
    <p:sldId id="257" r:id="rId7"/>
    <p:sldId id="258" r:id="rId8"/>
    <p:sldId id="259" r:id="rId9"/>
    <p:sldId id="260" r:id="rId10"/>
    <p:sldId id="261" r:id="rId11"/>
    <p:sldId id="264" r:id="rId1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3" d="100"/>
          <a:sy n="53" d="100"/>
        </p:scale>
        <p:origin x="-994"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C9683CD4-7CD7-4699-8FB8-EE1654F72C4F}" type="datetimeFigureOut">
              <a:rPr lang="cs-CZ"/>
              <a:pPr>
                <a:defRPr/>
              </a:pPr>
              <a:t>27.3.2013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0546F6A1-4A1E-4EB5-9997-FADB974832C4}" type="slidenum">
              <a:rPr lang="cs-CZ"/>
              <a:pPr>
                <a:defRPr/>
              </a:pPr>
              <a:t>‹#›</a:t>
            </a:fld>
            <a:endParaRPr lang="cs-CZ"/>
          </a:p>
        </p:txBody>
      </p:sp>
    </p:spTree>
    <p:extLst>
      <p:ext uri="{BB962C8B-B14F-4D97-AF65-F5344CB8AC3E}">
        <p14:creationId xmlns:p14="http://schemas.microsoft.com/office/powerpoint/2010/main" xmlns="" val="234910417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FC0CFAB-B7BD-4C7C-8F72-E2827032FFFB}" type="slidenum">
              <a:rPr lang="cs-CZ" smtClean="0">
                <a:solidFill>
                  <a:srgbClr val="000000"/>
                </a:solidFill>
              </a:rPr>
              <a:pPr eaLnBrk="1" hangingPunct="1"/>
              <a:t>1</a:t>
            </a:fld>
            <a:endParaRPr lang="cs-CZ" smtClean="0">
              <a:solidFill>
                <a:srgbClr val="000000"/>
              </a:solidFill>
            </a:endParaRPr>
          </a:p>
        </p:txBody>
      </p:sp>
      <p:sp>
        <p:nvSpPr>
          <p:cNvPr id="1536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5364"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B830CC2-F916-4C11-AF30-A4B70D3C090F}" type="slidenum">
              <a:rPr lang="cs-CZ" smtClean="0">
                <a:solidFill>
                  <a:srgbClr val="000000"/>
                </a:solidFill>
              </a:rPr>
              <a:pPr eaLnBrk="1" hangingPunct="1"/>
              <a:t>2</a:t>
            </a:fld>
            <a:endParaRPr lang="cs-CZ" smtClean="0">
              <a:solidFill>
                <a:srgbClr val="000000"/>
              </a:solidFill>
            </a:endParaRPr>
          </a:p>
        </p:txBody>
      </p:sp>
      <p:sp>
        <p:nvSpPr>
          <p:cNvPr id="1638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6388"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7F746C9-6930-4B97-9176-379D0631CBAF}" type="slidenum">
              <a:rPr lang="cs-CZ" smtClean="0">
                <a:solidFill>
                  <a:srgbClr val="000000"/>
                </a:solidFill>
              </a:rPr>
              <a:pPr eaLnBrk="1" hangingPunct="1"/>
              <a:t>8</a:t>
            </a:fld>
            <a:endParaRPr lang="cs-CZ" smtClean="0">
              <a:solidFill>
                <a:srgbClr val="000000"/>
              </a:solidFill>
            </a:endParaRPr>
          </a:p>
        </p:txBody>
      </p:sp>
      <p:sp>
        <p:nvSpPr>
          <p:cNvPr id="174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7412" name="Rectangle 3"/>
          <p:cNvSpPr>
            <a:spLocks noGrp="1" noChangeArrowheads="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cs-CZ" smtClean="0"/>
              <a:t>Kliknutím lze upravit styl.</a:t>
            </a:r>
            <a:endParaRPr lang="en-US"/>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Kliknutím lze upravit styl předlohy.</a:t>
            </a:r>
            <a:endParaRPr lang="en-US"/>
          </a:p>
        </p:txBody>
      </p:sp>
      <p:sp>
        <p:nvSpPr>
          <p:cNvPr id="4" name="Zástupný symbol pro datum 13"/>
          <p:cNvSpPr>
            <a:spLocks noGrp="1"/>
          </p:cNvSpPr>
          <p:nvPr>
            <p:ph type="dt" sz="half" idx="10"/>
          </p:nvPr>
        </p:nvSpPr>
        <p:spPr/>
        <p:txBody>
          <a:bodyPr/>
          <a:lstStyle>
            <a:lvl1pPr>
              <a:defRPr/>
            </a:lvl1pPr>
          </a:lstStyle>
          <a:p>
            <a:pPr>
              <a:defRPr/>
            </a:pPr>
            <a:endParaRPr lang="cs-CZ"/>
          </a:p>
        </p:txBody>
      </p:sp>
      <p:sp>
        <p:nvSpPr>
          <p:cNvPr id="5"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6" name="Zástupný symbol pro číslo snímku 22"/>
          <p:cNvSpPr>
            <a:spLocks noGrp="1"/>
          </p:cNvSpPr>
          <p:nvPr>
            <p:ph type="sldNum" sz="quarter" idx="12"/>
          </p:nvPr>
        </p:nvSpPr>
        <p:spPr/>
        <p:txBody>
          <a:bodyPr/>
          <a:lstStyle>
            <a:lvl1pPr>
              <a:defRPr/>
            </a:lvl1pPr>
          </a:lstStyle>
          <a:p>
            <a:pPr>
              <a:defRPr/>
            </a:pPr>
            <a:fld id="{640AB481-80F2-4D65-8796-896B35AFC218}" type="slidenum">
              <a:rPr lang="cs-CZ"/>
              <a:pPr>
                <a:defRPr/>
              </a:pPr>
              <a:t>‹#›</a:t>
            </a:fld>
            <a:endParaRPr lang="cs-CZ"/>
          </a:p>
        </p:txBody>
      </p:sp>
    </p:spTree>
    <p:extLst>
      <p:ext uri="{BB962C8B-B14F-4D97-AF65-F5344CB8AC3E}">
        <p14:creationId xmlns:p14="http://schemas.microsoft.com/office/powerpoint/2010/main" xmlns="" val="2851491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endParaRPr lang="cs-CZ"/>
          </a:p>
        </p:txBody>
      </p:sp>
      <p:sp>
        <p:nvSpPr>
          <p:cNvPr id="5"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6" name="Zástupný symbol pro číslo snímku 22"/>
          <p:cNvSpPr>
            <a:spLocks noGrp="1"/>
          </p:cNvSpPr>
          <p:nvPr>
            <p:ph type="sldNum" sz="quarter" idx="12"/>
          </p:nvPr>
        </p:nvSpPr>
        <p:spPr/>
        <p:txBody>
          <a:bodyPr/>
          <a:lstStyle>
            <a:lvl1pPr>
              <a:defRPr/>
            </a:lvl1pPr>
          </a:lstStyle>
          <a:p>
            <a:pPr>
              <a:defRPr/>
            </a:pPr>
            <a:fld id="{4D62E299-0FA9-4006-B3DB-2E3AAA7EC078}" type="slidenum">
              <a:rPr lang="cs-CZ"/>
              <a:pPr>
                <a:defRPr/>
              </a:pPr>
              <a:t>‹#›</a:t>
            </a:fld>
            <a:endParaRPr lang="cs-CZ"/>
          </a:p>
        </p:txBody>
      </p:sp>
    </p:spTree>
    <p:extLst>
      <p:ext uri="{BB962C8B-B14F-4D97-AF65-F5344CB8AC3E}">
        <p14:creationId xmlns:p14="http://schemas.microsoft.com/office/powerpoint/2010/main" xmlns="" val="2685833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cs-CZ" smtClean="0"/>
              <a:t>Kliknutím lze upravit styl.</a:t>
            </a:r>
            <a:endParaRPr lang="en-US"/>
          </a:p>
        </p:txBody>
      </p:sp>
      <p:sp>
        <p:nvSpPr>
          <p:cNvPr id="3" name="Zástupný symbol pro text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r>
              <a:rPr lang="cs-CZ"/>
              <a:t>CZ.1.07/1.5.00/34.0448</a:t>
            </a:r>
          </a:p>
        </p:txBody>
      </p:sp>
      <p:sp>
        <p:nvSpPr>
          <p:cNvPr id="6" name="Zástupný symbol pro číslo snímku 5"/>
          <p:cNvSpPr>
            <a:spLocks noGrp="1"/>
          </p:cNvSpPr>
          <p:nvPr>
            <p:ph type="sldNum" sz="quarter" idx="12"/>
          </p:nvPr>
        </p:nvSpPr>
        <p:spPr/>
        <p:txBody>
          <a:bodyPr/>
          <a:lstStyle>
            <a:lvl1pPr>
              <a:defRPr/>
            </a:lvl1pPr>
          </a:lstStyle>
          <a:p>
            <a:pPr>
              <a:defRPr/>
            </a:pPr>
            <a:fld id="{CB705F15-1437-439B-BF8A-0A701C0AB48D}" type="slidenum">
              <a:rPr lang="cs-CZ"/>
              <a:pPr>
                <a:defRPr/>
              </a:pPr>
              <a:t>‹#›</a:t>
            </a:fld>
            <a:endParaRPr lang="cs-CZ"/>
          </a:p>
        </p:txBody>
      </p:sp>
    </p:spTree>
    <p:extLst>
      <p:ext uri="{BB962C8B-B14F-4D97-AF65-F5344CB8AC3E}">
        <p14:creationId xmlns:p14="http://schemas.microsoft.com/office/powerpoint/2010/main" xmlns="" val="38414516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3"/>
          <p:cNvSpPr>
            <a:spLocks noGrp="1"/>
          </p:cNvSpPr>
          <p:nvPr>
            <p:ph type="dt" sz="half" idx="10"/>
          </p:nvPr>
        </p:nvSpPr>
        <p:spPr/>
        <p:txBody>
          <a:bodyPr/>
          <a:lstStyle>
            <a:lvl1pPr>
              <a:defRPr/>
            </a:lvl1pPr>
          </a:lstStyle>
          <a:p>
            <a:pPr>
              <a:defRPr/>
            </a:pPr>
            <a:endParaRPr lang="cs-CZ"/>
          </a:p>
        </p:txBody>
      </p:sp>
      <p:sp>
        <p:nvSpPr>
          <p:cNvPr id="6"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7" name="Zástupný symbol pro číslo snímku 22"/>
          <p:cNvSpPr>
            <a:spLocks noGrp="1"/>
          </p:cNvSpPr>
          <p:nvPr>
            <p:ph type="sldNum" sz="quarter" idx="12"/>
          </p:nvPr>
        </p:nvSpPr>
        <p:spPr/>
        <p:txBody>
          <a:bodyPr/>
          <a:lstStyle>
            <a:lvl1pPr>
              <a:defRPr/>
            </a:lvl1pPr>
          </a:lstStyle>
          <a:p>
            <a:pPr>
              <a:defRPr/>
            </a:pPr>
            <a:fld id="{E2505AFB-526D-410A-8115-81D313A043BD}" type="slidenum">
              <a:rPr lang="cs-CZ"/>
              <a:pPr>
                <a:defRPr/>
              </a:pPr>
              <a:t>‹#›</a:t>
            </a:fld>
            <a:endParaRPr lang="cs-CZ"/>
          </a:p>
        </p:txBody>
      </p:sp>
    </p:spTree>
    <p:extLst>
      <p:ext uri="{BB962C8B-B14F-4D97-AF65-F5344CB8AC3E}">
        <p14:creationId xmlns:p14="http://schemas.microsoft.com/office/powerpoint/2010/main" xmlns="" val="2770950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lstStyle>
            <a:lvl1pPr>
              <a:defRPr/>
            </a:lvl1pPr>
          </a:lstStyle>
          <a:p>
            <a:r>
              <a:rPr lang="cs-CZ" smtClean="0"/>
              <a:t>Kliknutím lze upravit styl.</a:t>
            </a:r>
            <a:endParaRPr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Kliknutím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Kliknutím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13"/>
          <p:cNvSpPr>
            <a:spLocks noGrp="1"/>
          </p:cNvSpPr>
          <p:nvPr>
            <p:ph type="dt" sz="half" idx="10"/>
          </p:nvPr>
        </p:nvSpPr>
        <p:spPr/>
        <p:txBody>
          <a:bodyPr/>
          <a:lstStyle>
            <a:lvl1pPr>
              <a:defRPr/>
            </a:lvl1pPr>
          </a:lstStyle>
          <a:p>
            <a:pPr>
              <a:defRPr/>
            </a:pPr>
            <a:endParaRPr lang="cs-CZ"/>
          </a:p>
        </p:txBody>
      </p:sp>
      <p:sp>
        <p:nvSpPr>
          <p:cNvPr id="8"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9" name="Zástupný symbol pro číslo snímku 22"/>
          <p:cNvSpPr>
            <a:spLocks noGrp="1"/>
          </p:cNvSpPr>
          <p:nvPr>
            <p:ph type="sldNum" sz="quarter" idx="12"/>
          </p:nvPr>
        </p:nvSpPr>
        <p:spPr/>
        <p:txBody>
          <a:bodyPr/>
          <a:lstStyle>
            <a:lvl1pPr>
              <a:defRPr/>
            </a:lvl1pPr>
          </a:lstStyle>
          <a:p>
            <a:pPr>
              <a:defRPr/>
            </a:pPr>
            <a:fld id="{67A20EC1-24E1-47FA-97A1-0D0062275827}" type="slidenum">
              <a:rPr lang="cs-CZ"/>
              <a:pPr>
                <a:defRPr/>
              </a:pPr>
              <a:t>‹#›</a:t>
            </a:fld>
            <a:endParaRPr lang="cs-CZ"/>
          </a:p>
        </p:txBody>
      </p:sp>
    </p:spTree>
    <p:extLst>
      <p:ext uri="{BB962C8B-B14F-4D97-AF65-F5344CB8AC3E}">
        <p14:creationId xmlns:p14="http://schemas.microsoft.com/office/powerpoint/2010/main" xmlns="" val="4049970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13"/>
          <p:cNvSpPr>
            <a:spLocks noGrp="1"/>
          </p:cNvSpPr>
          <p:nvPr>
            <p:ph type="dt" sz="half" idx="10"/>
          </p:nvPr>
        </p:nvSpPr>
        <p:spPr/>
        <p:txBody>
          <a:bodyPr/>
          <a:lstStyle>
            <a:lvl1pPr>
              <a:defRPr/>
            </a:lvl1pPr>
          </a:lstStyle>
          <a:p>
            <a:pPr>
              <a:defRPr/>
            </a:pPr>
            <a:endParaRPr lang="cs-CZ"/>
          </a:p>
        </p:txBody>
      </p:sp>
      <p:sp>
        <p:nvSpPr>
          <p:cNvPr id="4"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5" name="Zástupný symbol pro číslo snímku 22"/>
          <p:cNvSpPr>
            <a:spLocks noGrp="1"/>
          </p:cNvSpPr>
          <p:nvPr>
            <p:ph type="sldNum" sz="quarter" idx="12"/>
          </p:nvPr>
        </p:nvSpPr>
        <p:spPr/>
        <p:txBody>
          <a:bodyPr/>
          <a:lstStyle>
            <a:lvl1pPr>
              <a:defRPr/>
            </a:lvl1pPr>
          </a:lstStyle>
          <a:p>
            <a:pPr>
              <a:defRPr/>
            </a:pPr>
            <a:fld id="{432A7D8C-6702-43A9-97F9-8E9E161FC30F}" type="slidenum">
              <a:rPr lang="cs-CZ"/>
              <a:pPr>
                <a:defRPr/>
              </a:pPr>
              <a:t>‹#›</a:t>
            </a:fld>
            <a:endParaRPr lang="cs-CZ"/>
          </a:p>
        </p:txBody>
      </p:sp>
    </p:spTree>
    <p:extLst>
      <p:ext uri="{BB962C8B-B14F-4D97-AF65-F5344CB8AC3E}">
        <p14:creationId xmlns:p14="http://schemas.microsoft.com/office/powerpoint/2010/main" xmlns="" val="2934106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endParaRPr lang="cs-CZ"/>
          </a:p>
        </p:txBody>
      </p:sp>
      <p:sp>
        <p:nvSpPr>
          <p:cNvPr id="3"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4" name="Zástupný symbol pro číslo snímku 22"/>
          <p:cNvSpPr>
            <a:spLocks noGrp="1"/>
          </p:cNvSpPr>
          <p:nvPr>
            <p:ph type="sldNum" sz="quarter" idx="12"/>
          </p:nvPr>
        </p:nvSpPr>
        <p:spPr/>
        <p:txBody>
          <a:bodyPr/>
          <a:lstStyle>
            <a:lvl1pPr>
              <a:defRPr/>
            </a:lvl1pPr>
          </a:lstStyle>
          <a:p>
            <a:pPr>
              <a:defRPr/>
            </a:pPr>
            <a:fld id="{79EE1323-F54E-4F86-A610-DB22D3762319}" type="slidenum">
              <a:rPr lang="cs-CZ"/>
              <a:pPr>
                <a:defRPr/>
              </a:pPr>
              <a:t>‹#›</a:t>
            </a:fld>
            <a:endParaRPr lang="cs-CZ"/>
          </a:p>
        </p:txBody>
      </p:sp>
    </p:spTree>
    <p:extLst>
      <p:ext uri="{BB962C8B-B14F-4D97-AF65-F5344CB8AC3E}">
        <p14:creationId xmlns:p14="http://schemas.microsoft.com/office/powerpoint/2010/main" xmlns="" val="597270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cs-CZ" smtClean="0"/>
              <a:t>Kliknutím lze upravit styl.</a:t>
            </a:r>
            <a:endParaRPr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cs-CZ" smtClean="0"/>
              <a:t>Kliknutím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3"/>
          <p:cNvSpPr>
            <a:spLocks noGrp="1"/>
          </p:cNvSpPr>
          <p:nvPr>
            <p:ph type="dt" sz="half" idx="10"/>
          </p:nvPr>
        </p:nvSpPr>
        <p:spPr/>
        <p:txBody>
          <a:bodyPr/>
          <a:lstStyle>
            <a:lvl1pPr>
              <a:defRPr/>
            </a:lvl1pPr>
          </a:lstStyle>
          <a:p>
            <a:pPr>
              <a:defRPr/>
            </a:pPr>
            <a:endParaRPr lang="cs-CZ"/>
          </a:p>
        </p:txBody>
      </p:sp>
      <p:sp>
        <p:nvSpPr>
          <p:cNvPr id="6"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7" name="Zástupný symbol pro číslo snímku 22"/>
          <p:cNvSpPr>
            <a:spLocks noGrp="1"/>
          </p:cNvSpPr>
          <p:nvPr>
            <p:ph type="sldNum" sz="quarter" idx="12"/>
          </p:nvPr>
        </p:nvSpPr>
        <p:spPr/>
        <p:txBody>
          <a:bodyPr/>
          <a:lstStyle>
            <a:lvl1pPr>
              <a:defRPr/>
            </a:lvl1pPr>
          </a:lstStyle>
          <a:p>
            <a:pPr>
              <a:defRPr/>
            </a:pPr>
            <a:fld id="{98731F32-0C0D-41BE-BC86-F03B7A7118AC}" type="slidenum">
              <a:rPr lang="cs-CZ"/>
              <a:pPr>
                <a:defRPr/>
              </a:pPr>
              <a:t>‹#›</a:t>
            </a:fld>
            <a:endParaRPr lang="cs-CZ"/>
          </a:p>
        </p:txBody>
      </p:sp>
    </p:spTree>
    <p:extLst>
      <p:ext uri="{BB962C8B-B14F-4D97-AF65-F5344CB8AC3E}">
        <p14:creationId xmlns:p14="http://schemas.microsoft.com/office/powerpoint/2010/main" xmlns="" val="2921258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cs-CZ" noProof="0" smtClean="0"/>
              <a:t>Kliknutím na ikonu přidáte obrázek.</a:t>
            </a:r>
            <a:endParaRPr lang="en-US" noProof="0" dirty="0"/>
          </a:p>
        </p:txBody>
      </p:sp>
      <p:sp>
        <p:nvSpPr>
          <p:cNvPr id="4" name="Zástupný symbol pro text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cs-CZ" smtClean="0"/>
              <a:t>Kliknutím lze upravit styly předlohy textu.</a:t>
            </a:r>
          </a:p>
        </p:txBody>
      </p:sp>
      <p:sp>
        <p:nvSpPr>
          <p:cNvPr id="5" name="Zástupný symbol pro datum 13"/>
          <p:cNvSpPr>
            <a:spLocks noGrp="1"/>
          </p:cNvSpPr>
          <p:nvPr>
            <p:ph type="dt" sz="half" idx="10"/>
          </p:nvPr>
        </p:nvSpPr>
        <p:spPr/>
        <p:txBody>
          <a:bodyPr/>
          <a:lstStyle>
            <a:lvl1pPr>
              <a:defRPr/>
            </a:lvl1pPr>
          </a:lstStyle>
          <a:p>
            <a:pPr>
              <a:defRPr/>
            </a:pPr>
            <a:endParaRPr lang="cs-CZ"/>
          </a:p>
        </p:txBody>
      </p:sp>
      <p:sp>
        <p:nvSpPr>
          <p:cNvPr id="6"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7" name="Zástupný symbol pro číslo snímku 22"/>
          <p:cNvSpPr>
            <a:spLocks noGrp="1"/>
          </p:cNvSpPr>
          <p:nvPr>
            <p:ph type="sldNum" sz="quarter" idx="12"/>
          </p:nvPr>
        </p:nvSpPr>
        <p:spPr/>
        <p:txBody>
          <a:bodyPr/>
          <a:lstStyle>
            <a:lvl1pPr>
              <a:defRPr/>
            </a:lvl1pPr>
          </a:lstStyle>
          <a:p>
            <a:pPr>
              <a:defRPr/>
            </a:pPr>
            <a:fld id="{6B49718A-9BE9-4CC8-96FA-AABDDE6B4BC4}" type="slidenum">
              <a:rPr lang="cs-CZ"/>
              <a:pPr>
                <a:defRPr/>
              </a:pPr>
              <a:t>‹#›</a:t>
            </a:fld>
            <a:endParaRPr lang="cs-CZ"/>
          </a:p>
        </p:txBody>
      </p:sp>
    </p:spTree>
    <p:extLst>
      <p:ext uri="{BB962C8B-B14F-4D97-AF65-F5344CB8AC3E}">
        <p14:creationId xmlns:p14="http://schemas.microsoft.com/office/powerpoint/2010/main" xmlns="" val="1118567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endParaRPr lang="cs-CZ"/>
          </a:p>
        </p:txBody>
      </p:sp>
      <p:sp>
        <p:nvSpPr>
          <p:cNvPr id="5"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6" name="Zástupný symbol pro číslo snímku 22"/>
          <p:cNvSpPr>
            <a:spLocks noGrp="1"/>
          </p:cNvSpPr>
          <p:nvPr>
            <p:ph type="sldNum" sz="quarter" idx="12"/>
          </p:nvPr>
        </p:nvSpPr>
        <p:spPr/>
        <p:txBody>
          <a:bodyPr/>
          <a:lstStyle>
            <a:lvl1pPr>
              <a:defRPr/>
            </a:lvl1pPr>
          </a:lstStyle>
          <a:p>
            <a:pPr>
              <a:defRPr/>
            </a:pPr>
            <a:fld id="{495838D3-CBFB-4B77-B224-AD564ABECF56}" type="slidenum">
              <a:rPr lang="cs-CZ"/>
              <a:pPr>
                <a:defRPr/>
              </a:pPr>
              <a:t>‹#›</a:t>
            </a:fld>
            <a:endParaRPr lang="cs-CZ"/>
          </a:p>
        </p:txBody>
      </p:sp>
    </p:spTree>
    <p:extLst>
      <p:ext uri="{BB962C8B-B14F-4D97-AF65-F5344CB8AC3E}">
        <p14:creationId xmlns:p14="http://schemas.microsoft.com/office/powerpoint/2010/main" xmlns="" val="1255626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endParaRPr lang="cs-CZ"/>
          </a:p>
        </p:txBody>
      </p:sp>
      <p:sp>
        <p:nvSpPr>
          <p:cNvPr id="5"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6" name="Zástupný symbol pro číslo snímku 22"/>
          <p:cNvSpPr>
            <a:spLocks noGrp="1"/>
          </p:cNvSpPr>
          <p:nvPr>
            <p:ph type="sldNum" sz="quarter" idx="12"/>
          </p:nvPr>
        </p:nvSpPr>
        <p:spPr/>
        <p:txBody>
          <a:bodyPr/>
          <a:lstStyle>
            <a:lvl1pPr>
              <a:defRPr/>
            </a:lvl1pPr>
          </a:lstStyle>
          <a:p>
            <a:pPr>
              <a:defRPr/>
            </a:pPr>
            <a:fld id="{B4B0FFCF-F9B6-4F2C-ABA0-B9001218730D}" type="slidenum">
              <a:rPr lang="cs-CZ"/>
              <a:pPr>
                <a:defRPr/>
              </a:pPr>
              <a:t>‹#›</a:t>
            </a:fld>
            <a:endParaRPr lang="cs-CZ"/>
          </a:p>
        </p:txBody>
      </p:sp>
    </p:spTree>
    <p:extLst>
      <p:ext uri="{BB962C8B-B14F-4D97-AF65-F5344CB8AC3E}">
        <p14:creationId xmlns:p14="http://schemas.microsoft.com/office/powerpoint/2010/main" xmlns="" val="1642363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13"/>
          <p:cNvSpPr>
            <a:spLocks noGrp="1"/>
          </p:cNvSpPr>
          <p:nvPr>
            <p:ph type="dt" sz="half" idx="10"/>
          </p:nvPr>
        </p:nvSpPr>
        <p:spPr/>
        <p:txBody>
          <a:bodyPr/>
          <a:lstStyle>
            <a:lvl1pPr>
              <a:defRPr/>
            </a:lvl1pPr>
          </a:lstStyle>
          <a:p>
            <a:pPr>
              <a:defRPr/>
            </a:pPr>
            <a:endParaRPr lang="cs-CZ"/>
          </a:p>
        </p:txBody>
      </p:sp>
      <p:sp>
        <p:nvSpPr>
          <p:cNvPr id="6" name="Zástupný symbol pro zápatí 2"/>
          <p:cNvSpPr>
            <a:spLocks noGrp="1"/>
          </p:cNvSpPr>
          <p:nvPr>
            <p:ph type="ftr" sz="quarter" idx="11"/>
          </p:nvPr>
        </p:nvSpPr>
        <p:spPr/>
        <p:txBody>
          <a:bodyPr/>
          <a:lstStyle>
            <a:lvl1pPr>
              <a:defRPr/>
            </a:lvl1pPr>
          </a:lstStyle>
          <a:p>
            <a:pPr>
              <a:defRPr/>
            </a:pPr>
            <a:r>
              <a:rPr lang="cs-CZ"/>
              <a:t>CZ.1.07/1.5.00/34.0448</a:t>
            </a:r>
          </a:p>
        </p:txBody>
      </p:sp>
      <p:sp>
        <p:nvSpPr>
          <p:cNvPr id="7" name="Zástupný symbol pro číslo snímku 22"/>
          <p:cNvSpPr>
            <a:spLocks noGrp="1"/>
          </p:cNvSpPr>
          <p:nvPr>
            <p:ph type="sldNum" sz="quarter" idx="12"/>
          </p:nvPr>
        </p:nvSpPr>
        <p:spPr/>
        <p:txBody>
          <a:bodyPr/>
          <a:lstStyle>
            <a:lvl1pPr>
              <a:defRPr/>
            </a:lvl1pPr>
          </a:lstStyle>
          <a:p>
            <a:pPr>
              <a:defRPr/>
            </a:pPr>
            <a:fld id="{32B01AE5-5554-4872-B8EF-C41135A36B5D}" type="slidenum">
              <a:rPr lang="cs-CZ"/>
              <a:pPr>
                <a:defRPr/>
              </a:pPr>
              <a:t>‹#›</a:t>
            </a:fld>
            <a:endParaRPr lang="cs-CZ"/>
          </a:p>
        </p:txBody>
      </p:sp>
    </p:spTree>
    <p:extLst>
      <p:ext uri="{BB962C8B-B14F-4D97-AF65-F5344CB8AC3E}">
        <p14:creationId xmlns:p14="http://schemas.microsoft.com/office/powerpoint/2010/main" xmlns="" val="12244519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697CC738-0891-4E07-8D11-884312D89AFC}" type="slidenum">
              <a:rPr lang="cs-CZ"/>
              <a:pPr>
                <a:defRPr/>
              </a:pPr>
              <a:t>‹#›</a:t>
            </a:fld>
            <a:endParaRPr lang="cs-CZ"/>
          </a:p>
        </p:txBody>
      </p:sp>
    </p:spTree>
    <p:extLst>
      <p:ext uri="{BB962C8B-B14F-4D97-AF65-F5344CB8AC3E}">
        <p14:creationId xmlns:p14="http://schemas.microsoft.com/office/powerpoint/2010/main" xmlns="" val="3160701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28003E04-A413-4B97-AD14-931BC212BF09}" type="slidenum">
              <a:rPr lang="cs-CZ"/>
              <a:pPr>
                <a:defRPr/>
              </a:pPr>
              <a:t>‹#›</a:t>
            </a:fld>
            <a:endParaRPr lang="cs-CZ"/>
          </a:p>
        </p:txBody>
      </p:sp>
    </p:spTree>
    <p:extLst>
      <p:ext uri="{BB962C8B-B14F-4D97-AF65-F5344CB8AC3E}">
        <p14:creationId xmlns:p14="http://schemas.microsoft.com/office/powerpoint/2010/main" xmlns="" val="575101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C982E825-F789-45A6-9375-B6FFE29CFE17}" type="slidenum">
              <a:rPr lang="cs-CZ"/>
              <a:pPr>
                <a:defRPr/>
              </a:pPr>
              <a:t>‹#›</a:t>
            </a:fld>
            <a:endParaRPr lang="cs-CZ"/>
          </a:p>
        </p:txBody>
      </p:sp>
    </p:spTree>
    <p:extLst>
      <p:ext uri="{BB962C8B-B14F-4D97-AF65-F5344CB8AC3E}">
        <p14:creationId xmlns:p14="http://schemas.microsoft.com/office/powerpoint/2010/main" xmlns="" val="4263826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CD0AF42B-D0A8-411A-82D0-2F05CBDF3922}" type="slidenum">
              <a:rPr lang="cs-CZ"/>
              <a:pPr>
                <a:defRPr/>
              </a:pPr>
              <a:t>‹#›</a:t>
            </a:fld>
            <a:endParaRPr lang="cs-CZ"/>
          </a:p>
        </p:txBody>
      </p:sp>
    </p:spTree>
    <p:extLst>
      <p:ext uri="{BB962C8B-B14F-4D97-AF65-F5344CB8AC3E}">
        <p14:creationId xmlns:p14="http://schemas.microsoft.com/office/powerpoint/2010/main" xmlns="" val="3994653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9" name="Rectangle 6"/>
          <p:cNvSpPr>
            <a:spLocks noGrp="1" noChangeArrowheads="1"/>
          </p:cNvSpPr>
          <p:nvPr>
            <p:ph type="sldNum" sz="quarter" idx="12"/>
          </p:nvPr>
        </p:nvSpPr>
        <p:spPr>
          <a:ln/>
        </p:spPr>
        <p:txBody>
          <a:bodyPr/>
          <a:lstStyle>
            <a:lvl1pPr>
              <a:defRPr/>
            </a:lvl1pPr>
          </a:lstStyle>
          <a:p>
            <a:pPr>
              <a:defRPr/>
            </a:pPr>
            <a:fld id="{33944BCE-C832-4DF8-959A-B4DE9215C1A2}" type="slidenum">
              <a:rPr lang="cs-CZ"/>
              <a:pPr>
                <a:defRPr/>
              </a:pPr>
              <a:t>‹#›</a:t>
            </a:fld>
            <a:endParaRPr lang="cs-CZ"/>
          </a:p>
        </p:txBody>
      </p:sp>
    </p:spTree>
    <p:extLst>
      <p:ext uri="{BB962C8B-B14F-4D97-AF65-F5344CB8AC3E}">
        <p14:creationId xmlns:p14="http://schemas.microsoft.com/office/powerpoint/2010/main" xmlns="" val="34793638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5" name="Rectangle 6"/>
          <p:cNvSpPr>
            <a:spLocks noGrp="1" noChangeArrowheads="1"/>
          </p:cNvSpPr>
          <p:nvPr>
            <p:ph type="sldNum" sz="quarter" idx="12"/>
          </p:nvPr>
        </p:nvSpPr>
        <p:spPr>
          <a:ln/>
        </p:spPr>
        <p:txBody>
          <a:bodyPr/>
          <a:lstStyle>
            <a:lvl1pPr>
              <a:defRPr/>
            </a:lvl1pPr>
          </a:lstStyle>
          <a:p>
            <a:pPr>
              <a:defRPr/>
            </a:pPr>
            <a:fld id="{C01C04E9-2BB0-4CC5-AC91-73B96A523293}" type="slidenum">
              <a:rPr lang="cs-CZ"/>
              <a:pPr>
                <a:defRPr/>
              </a:pPr>
              <a:t>‹#›</a:t>
            </a:fld>
            <a:endParaRPr lang="cs-CZ"/>
          </a:p>
        </p:txBody>
      </p:sp>
    </p:spTree>
    <p:extLst>
      <p:ext uri="{BB962C8B-B14F-4D97-AF65-F5344CB8AC3E}">
        <p14:creationId xmlns:p14="http://schemas.microsoft.com/office/powerpoint/2010/main" xmlns="" val="28599107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4" name="Rectangle 6"/>
          <p:cNvSpPr>
            <a:spLocks noGrp="1" noChangeArrowheads="1"/>
          </p:cNvSpPr>
          <p:nvPr>
            <p:ph type="sldNum" sz="quarter" idx="12"/>
          </p:nvPr>
        </p:nvSpPr>
        <p:spPr>
          <a:ln/>
        </p:spPr>
        <p:txBody>
          <a:bodyPr/>
          <a:lstStyle>
            <a:lvl1pPr>
              <a:defRPr/>
            </a:lvl1pPr>
          </a:lstStyle>
          <a:p>
            <a:pPr>
              <a:defRPr/>
            </a:pPr>
            <a:fld id="{023593A2-8381-4A50-92B3-E7AA0C2F4CF9}" type="slidenum">
              <a:rPr lang="cs-CZ"/>
              <a:pPr>
                <a:defRPr/>
              </a:pPr>
              <a:t>‹#›</a:t>
            </a:fld>
            <a:endParaRPr lang="cs-CZ"/>
          </a:p>
        </p:txBody>
      </p:sp>
    </p:spTree>
    <p:extLst>
      <p:ext uri="{BB962C8B-B14F-4D97-AF65-F5344CB8AC3E}">
        <p14:creationId xmlns:p14="http://schemas.microsoft.com/office/powerpoint/2010/main" xmlns="" val="13323556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AF84BB6B-FE38-4238-B3EB-6BA8754CB7AA}" type="slidenum">
              <a:rPr lang="cs-CZ"/>
              <a:pPr>
                <a:defRPr/>
              </a:pPr>
              <a:t>‹#›</a:t>
            </a:fld>
            <a:endParaRPr lang="cs-CZ"/>
          </a:p>
        </p:txBody>
      </p:sp>
    </p:spTree>
    <p:extLst>
      <p:ext uri="{BB962C8B-B14F-4D97-AF65-F5344CB8AC3E}">
        <p14:creationId xmlns:p14="http://schemas.microsoft.com/office/powerpoint/2010/main" xmlns="" val="12126165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2A3131B7-0260-460E-878D-8937B9778B3E}" type="slidenum">
              <a:rPr lang="cs-CZ"/>
              <a:pPr>
                <a:defRPr/>
              </a:pPr>
              <a:t>‹#›</a:t>
            </a:fld>
            <a:endParaRPr lang="cs-CZ"/>
          </a:p>
        </p:txBody>
      </p:sp>
    </p:spTree>
    <p:extLst>
      <p:ext uri="{BB962C8B-B14F-4D97-AF65-F5344CB8AC3E}">
        <p14:creationId xmlns:p14="http://schemas.microsoft.com/office/powerpoint/2010/main" xmlns="" val="38859854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8A185DB8-76FF-4FF1-8505-AA6FA49D3D97}" type="slidenum">
              <a:rPr lang="cs-CZ"/>
              <a:pPr>
                <a:defRPr/>
              </a:pPr>
              <a:t>‹#›</a:t>
            </a:fld>
            <a:endParaRPr lang="cs-CZ"/>
          </a:p>
        </p:txBody>
      </p:sp>
    </p:spTree>
    <p:extLst>
      <p:ext uri="{BB962C8B-B14F-4D97-AF65-F5344CB8AC3E}">
        <p14:creationId xmlns:p14="http://schemas.microsoft.com/office/powerpoint/2010/main" xmlns="" val="1458063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2B9D3FCE-8A15-45F3-A60D-1AF563A61B6E}" type="slidenum">
              <a:rPr lang="cs-CZ"/>
              <a:pPr>
                <a:defRPr/>
              </a:pPr>
              <a:t>‹#›</a:t>
            </a:fld>
            <a:endParaRPr lang="cs-CZ"/>
          </a:p>
        </p:txBody>
      </p:sp>
    </p:spTree>
    <p:extLst>
      <p:ext uri="{BB962C8B-B14F-4D97-AF65-F5344CB8AC3E}">
        <p14:creationId xmlns:p14="http://schemas.microsoft.com/office/powerpoint/2010/main" xmlns="" val="23610919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600200"/>
            <a:ext cx="8229600" cy="4525963"/>
          </a:xfrm>
        </p:spPr>
        <p:txBody>
          <a:bodyPr/>
          <a:lstStyle/>
          <a:p>
            <a:pPr lvl="0"/>
            <a:endParaRPr lang="cs-CZ"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47584FC0-AE30-4A60-A8C6-064B756E3153}" type="slidenum">
              <a:rPr lang="cs-CZ"/>
              <a:pPr>
                <a:defRPr/>
              </a:pPr>
              <a:t>‹#›</a:t>
            </a:fld>
            <a:endParaRPr lang="cs-CZ"/>
          </a:p>
        </p:txBody>
      </p:sp>
    </p:spTree>
    <p:extLst>
      <p:ext uri="{BB962C8B-B14F-4D97-AF65-F5344CB8AC3E}">
        <p14:creationId xmlns:p14="http://schemas.microsoft.com/office/powerpoint/2010/main" xmlns="" val="18978932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dgm" preserve="1">
  <p:cSld name="Nadpis a diagram nebo organizační schém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Klepnutím lze upravit styl předlohy nadpisů.</a:t>
            </a:r>
            <a:endParaRPr lang="cs-CZ"/>
          </a:p>
        </p:txBody>
      </p:sp>
      <p:sp>
        <p:nvSpPr>
          <p:cNvPr id="3" name="Zástupný symbol pro objekt SmartArt 2"/>
          <p:cNvSpPr>
            <a:spLocks noGrp="1"/>
          </p:cNvSpPr>
          <p:nvPr>
            <p:ph type="dgm" idx="1"/>
          </p:nvPr>
        </p:nvSpPr>
        <p:spPr>
          <a:xfrm>
            <a:off x="457200" y="1600200"/>
            <a:ext cx="8229600" cy="4525963"/>
          </a:xfrm>
        </p:spPr>
        <p:txBody>
          <a:bodyPr/>
          <a:lstStyle/>
          <a:p>
            <a:pPr lvl="0"/>
            <a:endParaRPr lang="cs-CZ"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963388E6-A34C-47A4-80C6-037213B3C7E5}" type="slidenum">
              <a:rPr lang="cs-CZ"/>
              <a:pPr>
                <a:defRPr/>
              </a:pPr>
              <a:t>‹#›</a:t>
            </a:fld>
            <a:endParaRPr lang="cs-CZ"/>
          </a:p>
        </p:txBody>
      </p:sp>
    </p:spTree>
    <p:extLst>
      <p:ext uri="{BB962C8B-B14F-4D97-AF65-F5344CB8AC3E}">
        <p14:creationId xmlns:p14="http://schemas.microsoft.com/office/powerpoint/2010/main" xmlns="" val="1589461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B9D670EA-3626-49D8-8363-CBF21A8280CF}" type="slidenum">
              <a:rPr lang="cs-CZ"/>
              <a:pPr>
                <a:defRPr/>
              </a:pPr>
              <a:t>‹#›</a:t>
            </a:fld>
            <a:endParaRPr lang="cs-CZ"/>
          </a:p>
        </p:txBody>
      </p:sp>
    </p:spTree>
    <p:extLst>
      <p:ext uri="{BB962C8B-B14F-4D97-AF65-F5344CB8AC3E}">
        <p14:creationId xmlns:p14="http://schemas.microsoft.com/office/powerpoint/2010/main" xmlns="" val="6030150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0F2D3CF8-97C0-4C1C-B333-8FB946B3BCF1}" type="slidenum">
              <a:rPr lang="cs-CZ"/>
              <a:pPr>
                <a:defRPr/>
              </a:pPr>
              <a:t>‹#›</a:t>
            </a:fld>
            <a:endParaRPr lang="cs-CZ"/>
          </a:p>
        </p:txBody>
      </p:sp>
    </p:spTree>
    <p:extLst>
      <p:ext uri="{BB962C8B-B14F-4D97-AF65-F5344CB8AC3E}">
        <p14:creationId xmlns:p14="http://schemas.microsoft.com/office/powerpoint/2010/main" xmlns="" val="11147560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8F9EBA4C-7C1A-4B71-A966-FB7A8BE2163D}" type="slidenum">
              <a:rPr lang="cs-CZ"/>
              <a:pPr>
                <a:defRPr/>
              </a:pPr>
              <a:t>‹#›</a:t>
            </a:fld>
            <a:endParaRPr lang="cs-CZ"/>
          </a:p>
        </p:txBody>
      </p:sp>
    </p:spTree>
    <p:extLst>
      <p:ext uri="{BB962C8B-B14F-4D97-AF65-F5344CB8AC3E}">
        <p14:creationId xmlns:p14="http://schemas.microsoft.com/office/powerpoint/2010/main" xmlns="" val="17348662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F2CA1D6C-E36B-44F3-AD7C-7BFE50E26D24}" type="slidenum">
              <a:rPr lang="cs-CZ"/>
              <a:pPr>
                <a:defRPr/>
              </a:pPr>
              <a:t>‹#›</a:t>
            </a:fld>
            <a:endParaRPr lang="cs-CZ"/>
          </a:p>
        </p:txBody>
      </p:sp>
    </p:spTree>
    <p:extLst>
      <p:ext uri="{BB962C8B-B14F-4D97-AF65-F5344CB8AC3E}">
        <p14:creationId xmlns:p14="http://schemas.microsoft.com/office/powerpoint/2010/main" xmlns="" val="23244380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9" name="Rectangle 6"/>
          <p:cNvSpPr>
            <a:spLocks noGrp="1" noChangeArrowheads="1"/>
          </p:cNvSpPr>
          <p:nvPr>
            <p:ph type="sldNum" sz="quarter" idx="12"/>
          </p:nvPr>
        </p:nvSpPr>
        <p:spPr>
          <a:ln/>
        </p:spPr>
        <p:txBody>
          <a:bodyPr/>
          <a:lstStyle>
            <a:lvl1pPr>
              <a:defRPr/>
            </a:lvl1pPr>
          </a:lstStyle>
          <a:p>
            <a:pPr>
              <a:defRPr/>
            </a:pPr>
            <a:fld id="{93386CEE-8959-425D-9C4E-55BC6239E8EE}" type="slidenum">
              <a:rPr lang="cs-CZ"/>
              <a:pPr>
                <a:defRPr/>
              </a:pPr>
              <a:t>‹#›</a:t>
            </a:fld>
            <a:endParaRPr lang="cs-CZ"/>
          </a:p>
        </p:txBody>
      </p:sp>
    </p:spTree>
    <p:extLst>
      <p:ext uri="{BB962C8B-B14F-4D97-AF65-F5344CB8AC3E}">
        <p14:creationId xmlns:p14="http://schemas.microsoft.com/office/powerpoint/2010/main" xmlns="" val="20744047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5" name="Rectangle 6"/>
          <p:cNvSpPr>
            <a:spLocks noGrp="1" noChangeArrowheads="1"/>
          </p:cNvSpPr>
          <p:nvPr>
            <p:ph type="sldNum" sz="quarter" idx="12"/>
          </p:nvPr>
        </p:nvSpPr>
        <p:spPr>
          <a:ln/>
        </p:spPr>
        <p:txBody>
          <a:bodyPr/>
          <a:lstStyle>
            <a:lvl1pPr>
              <a:defRPr/>
            </a:lvl1pPr>
          </a:lstStyle>
          <a:p>
            <a:pPr>
              <a:defRPr/>
            </a:pPr>
            <a:fld id="{A0ACFD44-5A13-4CE0-A4B9-9FE6F28839CB}" type="slidenum">
              <a:rPr lang="cs-CZ"/>
              <a:pPr>
                <a:defRPr/>
              </a:pPr>
              <a:t>‹#›</a:t>
            </a:fld>
            <a:endParaRPr lang="cs-CZ"/>
          </a:p>
        </p:txBody>
      </p:sp>
    </p:spTree>
    <p:extLst>
      <p:ext uri="{BB962C8B-B14F-4D97-AF65-F5344CB8AC3E}">
        <p14:creationId xmlns:p14="http://schemas.microsoft.com/office/powerpoint/2010/main" xmlns="" val="273205476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4" name="Rectangle 6"/>
          <p:cNvSpPr>
            <a:spLocks noGrp="1" noChangeArrowheads="1"/>
          </p:cNvSpPr>
          <p:nvPr>
            <p:ph type="sldNum" sz="quarter" idx="12"/>
          </p:nvPr>
        </p:nvSpPr>
        <p:spPr>
          <a:ln/>
        </p:spPr>
        <p:txBody>
          <a:bodyPr/>
          <a:lstStyle>
            <a:lvl1pPr>
              <a:defRPr/>
            </a:lvl1pPr>
          </a:lstStyle>
          <a:p>
            <a:pPr>
              <a:defRPr/>
            </a:pPr>
            <a:fld id="{BF05D330-90C2-4B77-9FBF-D45BF083B1E1}" type="slidenum">
              <a:rPr lang="cs-CZ"/>
              <a:pPr>
                <a:defRPr/>
              </a:pPr>
              <a:t>‹#›</a:t>
            </a:fld>
            <a:endParaRPr lang="cs-CZ"/>
          </a:p>
        </p:txBody>
      </p:sp>
    </p:spTree>
    <p:extLst>
      <p:ext uri="{BB962C8B-B14F-4D97-AF65-F5344CB8AC3E}">
        <p14:creationId xmlns:p14="http://schemas.microsoft.com/office/powerpoint/2010/main" xmlns="" val="6859038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322975DB-3659-423E-9BC6-72551679446D}" type="slidenum">
              <a:rPr lang="cs-CZ"/>
              <a:pPr>
                <a:defRPr/>
              </a:pPr>
              <a:t>‹#›</a:t>
            </a:fld>
            <a:endParaRPr lang="cs-CZ"/>
          </a:p>
        </p:txBody>
      </p:sp>
    </p:spTree>
    <p:extLst>
      <p:ext uri="{BB962C8B-B14F-4D97-AF65-F5344CB8AC3E}">
        <p14:creationId xmlns:p14="http://schemas.microsoft.com/office/powerpoint/2010/main" xmlns="" val="35482763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93C68D6B-8B72-4F30-88B3-CB9562F14084}" type="slidenum">
              <a:rPr lang="cs-CZ"/>
              <a:pPr>
                <a:defRPr/>
              </a:pPr>
              <a:t>‹#›</a:t>
            </a:fld>
            <a:endParaRPr lang="cs-CZ"/>
          </a:p>
        </p:txBody>
      </p:sp>
    </p:spTree>
    <p:extLst>
      <p:ext uri="{BB962C8B-B14F-4D97-AF65-F5344CB8AC3E}">
        <p14:creationId xmlns:p14="http://schemas.microsoft.com/office/powerpoint/2010/main" xmlns="" val="33399879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38946304-450C-45A0-A4B8-E23BD7FE431F}" type="slidenum">
              <a:rPr lang="cs-CZ"/>
              <a:pPr>
                <a:defRPr/>
              </a:pPr>
              <a:t>‹#›</a:t>
            </a:fld>
            <a:endParaRPr lang="cs-CZ"/>
          </a:p>
        </p:txBody>
      </p:sp>
    </p:spTree>
    <p:extLst>
      <p:ext uri="{BB962C8B-B14F-4D97-AF65-F5344CB8AC3E}">
        <p14:creationId xmlns:p14="http://schemas.microsoft.com/office/powerpoint/2010/main" xmlns="" val="28929300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D8337609-B05A-468C-B574-A269B9160E6B}" type="slidenum">
              <a:rPr lang="cs-CZ"/>
              <a:pPr>
                <a:defRPr/>
              </a:pPr>
              <a:t>‹#›</a:t>
            </a:fld>
            <a:endParaRPr lang="cs-CZ"/>
          </a:p>
        </p:txBody>
      </p:sp>
    </p:spTree>
    <p:extLst>
      <p:ext uri="{BB962C8B-B14F-4D97-AF65-F5344CB8AC3E}">
        <p14:creationId xmlns:p14="http://schemas.microsoft.com/office/powerpoint/2010/main" xmlns="" val="36528123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600200"/>
            <a:ext cx="8229600" cy="4525963"/>
          </a:xfrm>
        </p:spPr>
        <p:txBody>
          <a:bodyPr/>
          <a:lstStyle/>
          <a:p>
            <a:pPr lvl="0"/>
            <a:endParaRPr lang="cs-CZ"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38B07C29-B7A4-421F-91C6-AD7590BC7C49}" type="slidenum">
              <a:rPr lang="cs-CZ"/>
              <a:pPr>
                <a:defRPr/>
              </a:pPr>
              <a:t>‹#›</a:t>
            </a:fld>
            <a:endParaRPr lang="cs-CZ"/>
          </a:p>
        </p:txBody>
      </p:sp>
    </p:spTree>
    <p:extLst>
      <p:ext uri="{BB962C8B-B14F-4D97-AF65-F5344CB8AC3E}">
        <p14:creationId xmlns:p14="http://schemas.microsoft.com/office/powerpoint/2010/main" xmlns="" val="5040473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dgm" preserve="1">
  <p:cSld name="Nadpis a diagram nebo organizační schém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Klepnutím lze upravit styl předlohy nadpisů.</a:t>
            </a:r>
            <a:endParaRPr lang="cs-CZ"/>
          </a:p>
        </p:txBody>
      </p:sp>
      <p:sp>
        <p:nvSpPr>
          <p:cNvPr id="3" name="Zástupný symbol pro objekt SmartArt 2"/>
          <p:cNvSpPr>
            <a:spLocks noGrp="1"/>
          </p:cNvSpPr>
          <p:nvPr>
            <p:ph type="dgm" idx="1"/>
          </p:nvPr>
        </p:nvSpPr>
        <p:spPr>
          <a:xfrm>
            <a:off x="457200" y="1600200"/>
            <a:ext cx="8229600" cy="4525963"/>
          </a:xfrm>
        </p:spPr>
        <p:txBody>
          <a:bodyPr/>
          <a:lstStyle/>
          <a:p>
            <a:pPr lvl="0"/>
            <a:endParaRPr lang="cs-CZ"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733E49B9-6333-4827-B3AA-2E1C06CDC9E1}" type="slidenum">
              <a:rPr lang="cs-CZ"/>
              <a:pPr>
                <a:defRPr/>
              </a:pPr>
              <a:t>‹#›</a:t>
            </a:fld>
            <a:endParaRPr lang="cs-CZ"/>
          </a:p>
        </p:txBody>
      </p:sp>
    </p:spTree>
    <p:extLst>
      <p:ext uri="{BB962C8B-B14F-4D97-AF65-F5344CB8AC3E}">
        <p14:creationId xmlns:p14="http://schemas.microsoft.com/office/powerpoint/2010/main" xmlns="" val="344003629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09C17CCE-D66E-4F90-8921-D898259EA277}" type="slidenum">
              <a:rPr lang="cs-CZ"/>
              <a:pPr>
                <a:defRPr/>
              </a:pPr>
              <a:t>‹#›</a:t>
            </a:fld>
            <a:endParaRPr lang="cs-CZ"/>
          </a:p>
        </p:txBody>
      </p:sp>
    </p:spTree>
    <p:extLst>
      <p:ext uri="{BB962C8B-B14F-4D97-AF65-F5344CB8AC3E}">
        <p14:creationId xmlns:p14="http://schemas.microsoft.com/office/powerpoint/2010/main" xmlns="" val="14422189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77C7D6DC-473F-4F38-B9A6-66F1B32A4B14}" type="slidenum">
              <a:rPr lang="cs-CZ"/>
              <a:pPr>
                <a:defRPr/>
              </a:pPr>
              <a:t>‹#›</a:t>
            </a:fld>
            <a:endParaRPr lang="cs-CZ"/>
          </a:p>
        </p:txBody>
      </p:sp>
    </p:spTree>
    <p:extLst>
      <p:ext uri="{BB962C8B-B14F-4D97-AF65-F5344CB8AC3E}">
        <p14:creationId xmlns:p14="http://schemas.microsoft.com/office/powerpoint/2010/main" xmlns="" val="25901770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693E5DAC-2E28-4FE3-A670-02DB49F3CA1A}" type="slidenum">
              <a:rPr lang="cs-CZ"/>
              <a:pPr>
                <a:defRPr/>
              </a:pPr>
              <a:t>‹#›</a:t>
            </a:fld>
            <a:endParaRPr lang="cs-CZ"/>
          </a:p>
        </p:txBody>
      </p:sp>
    </p:spTree>
    <p:extLst>
      <p:ext uri="{BB962C8B-B14F-4D97-AF65-F5344CB8AC3E}">
        <p14:creationId xmlns:p14="http://schemas.microsoft.com/office/powerpoint/2010/main" xmlns="" val="9065976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B0EBEF7C-3740-4ACD-B025-488C0FC68807}" type="slidenum">
              <a:rPr lang="cs-CZ"/>
              <a:pPr>
                <a:defRPr/>
              </a:pPr>
              <a:t>‹#›</a:t>
            </a:fld>
            <a:endParaRPr lang="cs-CZ"/>
          </a:p>
        </p:txBody>
      </p:sp>
    </p:spTree>
    <p:extLst>
      <p:ext uri="{BB962C8B-B14F-4D97-AF65-F5344CB8AC3E}">
        <p14:creationId xmlns:p14="http://schemas.microsoft.com/office/powerpoint/2010/main" xmlns="" val="41860814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9" name="Rectangle 6"/>
          <p:cNvSpPr>
            <a:spLocks noGrp="1" noChangeArrowheads="1"/>
          </p:cNvSpPr>
          <p:nvPr>
            <p:ph type="sldNum" sz="quarter" idx="12"/>
          </p:nvPr>
        </p:nvSpPr>
        <p:spPr>
          <a:ln/>
        </p:spPr>
        <p:txBody>
          <a:bodyPr/>
          <a:lstStyle>
            <a:lvl1pPr>
              <a:defRPr/>
            </a:lvl1pPr>
          </a:lstStyle>
          <a:p>
            <a:pPr>
              <a:defRPr/>
            </a:pPr>
            <a:fld id="{CA18432B-5622-4417-A996-D32159672308}" type="slidenum">
              <a:rPr lang="cs-CZ"/>
              <a:pPr>
                <a:defRPr/>
              </a:pPr>
              <a:t>‹#›</a:t>
            </a:fld>
            <a:endParaRPr lang="cs-CZ"/>
          </a:p>
        </p:txBody>
      </p:sp>
    </p:spTree>
    <p:extLst>
      <p:ext uri="{BB962C8B-B14F-4D97-AF65-F5344CB8AC3E}">
        <p14:creationId xmlns:p14="http://schemas.microsoft.com/office/powerpoint/2010/main" xmlns="" val="24638496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5" name="Rectangle 6"/>
          <p:cNvSpPr>
            <a:spLocks noGrp="1" noChangeArrowheads="1"/>
          </p:cNvSpPr>
          <p:nvPr>
            <p:ph type="sldNum" sz="quarter" idx="12"/>
          </p:nvPr>
        </p:nvSpPr>
        <p:spPr>
          <a:ln/>
        </p:spPr>
        <p:txBody>
          <a:bodyPr/>
          <a:lstStyle>
            <a:lvl1pPr>
              <a:defRPr/>
            </a:lvl1pPr>
          </a:lstStyle>
          <a:p>
            <a:pPr>
              <a:defRPr/>
            </a:pPr>
            <a:fld id="{874BAE41-9F32-4A0D-BBF6-2A1630368CA9}" type="slidenum">
              <a:rPr lang="cs-CZ"/>
              <a:pPr>
                <a:defRPr/>
              </a:pPr>
              <a:t>‹#›</a:t>
            </a:fld>
            <a:endParaRPr lang="cs-CZ"/>
          </a:p>
        </p:txBody>
      </p:sp>
    </p:spTree>
    <p:extLst>
      <p:ext uri="{BB962C8B-B14F-4D97-AF65-F5344CB8AC3E}">
        <p14:creationId xmlns:p14="http://schemas.microsoft.com/office/powerpoint/2010/main" xmlns="" val="37409043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4" name="Rectangle 6"/>
          <p:cNvSpPr>
            <a:spLocks noGrp="1" noChangeArrowheads="1"/>
          </p:cNvSpPr>
          <p:nvPr>
            <p:ph type="sldNum" sz="quarter" idx="12"/>
          </p:nvPr>
        </p:nvSpPr>
        <p:spPr>
          <a:ln/>
        </p:spPr>
        <p:txBody>
          <a:bodyPr/>
          <a:lstStyle>
            <a:lvl1pPr>
              <a:defRPr/>
            </a:lvl1pPr>
          </a:lstStyle>
          <a:p>
            <a:pPr>
              <a:defRPr/>
            </a:pPr>
            <a:fld id="{D286B98C-3F07-4492-ADDA-BB9D806FC1A3}" type="slidenum">
              <a:rPr lang="cs-CZ"/>
              <a:pPr>
                <a:defRPr/>
              </a:pPr>
              <a:t>‹#›</a:t>
            </a:fld>
            <a:endParaRPr lang="cs-CZ"/>
          </a:p>
        </p:txBody>
      </p:sp>
    </p:spTree>
    <p:extLst>
      <p:ext uri="{BB962C8B-B14F-4D97-AF65-F5344CB8AC3E}">
        <p14:creationId xmlns:p14="http://schemas.microsoft.com/office/powerpoint/2010/main" xmlns="" val="8665484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61434639-ADB6-48D3-957D-FB323092191F}" type="slidenum">
              <a:rPr lang="cs-CZ"/>
              <a:pPr>
                <a:defRPr/>
              </a:pPr>
              <a:t>‹#›</a:t>
            </a:fld>
            <a:endParaRPr lang="cs-CZ"/>
          </a:p>
        </p:txBody>
      </p:sp>
    </p:spTree>
    <p:extLst>
      <p:ext uri="{BB962C8B-B14F-4D97-AF65-F5344CB8AC3E}">
        <p14:creationId xmlns:p14="http://schemas.microsoft.com/office/powerpoint/2010/main" xmlns="" val="26971973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7" name="Rectangle 6"/>
          <p:cNvSpPr>
            <a:spLocks noGrp="1" noChangeArrowheads="1"/>
          </p:cNvSpPr>
          <p:nvPr>
            <p:ph type="sldNum" sz="quarter" idx="12"/>
          </p:nvPr>
        </p:nvSpPr>
        <p:spPr>
          <a:ln/>
        </p:spPr>
        <p:txBody>
          <a:bodyPr/>
          <a:lstStyle>
            <a:lvl1pPr>
              <a:defRPr/>
            </a:lvl1pPr>
          </a:lstStyle>
          <a:p>
            <a:pPr>
              <a:defRPr/>
            </a:pPr>
            <a:fld id="{9A1445B1-417C-442A-809A-2C863611C498}" type="slidenum">
              <a:rPr lang="cs-CZ"/>
              <a:pPr>
                <a:defRPr/>
              </a:pPr>
              <a:t>‹#›</a:t>
            </a:fld>
            <a:endParaRPr lang="cs-CZ"/>
          </a:p>
        </p:txBody>
      </p:sp>
    </p:spTree>
    <p:extLst>
      <p:ext uri="{BB962C8B-B14F-4D97-AF65-F5344CB8AC3E}">
        <p14:creationId xmlns:p14="http://schemas.microsoft.com/office/powerpoint/2010/main" xmlns="" val="35855979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88C383A5-EF83-4561-A220-A262E4663489}" type="slidenum">
              <a:rPr lang="cs-CZ"/>
              <a:pPr>
                <a:defRPr/>
              </a:pPr>
              <a:t>‹#›</a:t>
            </a:fld>
            <a:endParaRPr lang="cs-CZ"/>
          </a:p>
        </p:txBody>
      </p:sp>
    </p:spTree>
    <p:extLst>
      <p:ext uri="{BB962C8B-B14F-4D97-AF65-F5344CB8AC3E}">
        <p14:creationId xmlns:p14="http://schemas.microsoft.com/office/powerpoint/2010/main" xmlns="" val="376202865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94E7F5BC-AD12-418C-B0B4-40D45997B047}" type="slidenum">
              <a:rPr lang="cs-CZ"/>
              <a:pPr>
                <a:defRPr/>
              </a:pPr>
              <a:t>‹#›</a:t>
            </a:fld>
            <a:endParaRPr lang="cs-CZ"/>
          </a:p>
        </p:txBody>
      </p:sp>
    </p:spTree>
    <p:extLst>
      <p:ext uri="{BB962C8B-B14F-4D97-AF65-F5344CB8AC3E}">
        <p14:creationId xmlns:p14="http://schemas.microsoft.com/office/powerpoint/2010/main" xmlns="" val="195185500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600200"/>
            <a:ext cx="8229600" cy="4525963"/>
          </a:xfrm>
        </p:spPr>
        <p:txBody>
          <a:bodyPr/>
          <a:lstStyle/>
          <a:p>
            <a:pPr lvl="0"/>
            <a:endParaRPr lang="cs-CZ"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FF448B72-372E-4C24-B9EA-E2E38A2617D2}" type="slidenum">
              <a:rPr lang="cs-CZ"/>
              <a:pPr>
                <a:defRPr/>
              </a:pPr>
              <a:t>‹#›</a:t>
            </a:fld>
            <a:endParaRPr lang="cs-CZ"/>
          </a:p>
        </p:txBody>
      </p:sp>
    </p:spTree>
    <p:extLst>
      <p:ext uri="{BB962C8B-B14F-4D97-AF65-F5344CB8AC3E}">
        <p14:creationId xmlns:p14="http://schemas.microsoft.com/office/powerpoint/2010/main" xmlns="" val="1747706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dgm" preserve="1">
  <p:cSld name="Nadpis a diagram nebo organizační schém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Klepnutím lze upravit styl předlohy nadpisů.</a:t>
            </a:r>
            <a:endParaRPr lang="cs-CZ"/>
          </a:p>
        </p:txBody>
      </p:sp>
      <p:sp>
        <p:nvSpPr>
          <p:cNvPr id="3" name="Zástupný symbol pro objekt SmartArt 2"/>
          <p:cNvSpPr>
            <a:spLocks noGrp="1"/>
          </p:cNvSpPr>
          <p:nvPr>
            <p:ph type="dgm" idx="1"/>
          </p:nvPr>
        </p:nvSpPr>
        <p:spPr>
          <a:xfrm>
            <a:off x="457200" y="1600200"/>
            <a:ext cx="8229600" cy="4525963"/>
          </a:xfrm>
        </p:spPr>
        <p:txBody>
          <a:bodyPr/>
          <a:lstStyle/>
          <a:p>
            <a:pPr lvl="0"/>
            <a:endParaRPr lang="cs-CZ"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r>
              <a:rPr lang="cs-CZ"/>
              <a:t>CZ.1.07/1.5.00/34.0448</a:t>
            </a:r>
          </a:p>
        </p:txBody>
      </p:sp>
      <p:sp>
        <p:nvSpPr>
          <p:cNvPr id="6" name="Rectangle 6"/>
          <p:cNvSpPr>
            <a:spLocks noGrp="1" noChangeArrowheads="1"/>
          </p:cNvSpPr>
          <p:nvPr>
            <p:ph type="sldNum" sz="quarter" idx="12"/>
          </p:nvPr>
        </p:nvSpPr>
        <p:spPr>
          <a:ln/>
        </p:spPr>
        <p:txBody>
          <a:bodyPr/>
          <a:lstStyle>
            <a:lvl1pPr>
              <a:defRPr/>
            </a:lvl1pPr>
          </a:lstStyle>
          <a:p>
            <a:pPr>
              <a:defRPr/>
            </a:pPr>
            <a:fld id="{1CD92C0A-C30D-42C4-9ACB-AF573F9014EE}" type="slidenum">
              <a:rPr lang="cs-CZ"/>
              <a:pPr>
                <a:defRPr/>
              </a:pPr>
              <a:t>‹#›</a:t>
            </a:fld>
            <a:endParaRPr lang="cs-CZ"/>
          </a:p>
        </p:txBody>
      </p:sp>
    </p:spTree>
    <p:extLst>
      <p:ext uri="{BB962C8B-B14F-4D97-AF65-F5344CB8AC3E}">
        <p14:creationId xmlns:p14="http://schemas.microsoft.com/office/powerpoint/2010/main" xmlns="" val="2671886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cs-CZ" smtClean="0"/>
              <a:t>Kliknutím lze upravit styl.</a:t>
            </a:r>
            <a:endParaRPr lang="en-US"/>
          </a:p>
        </p:txBody>
      </p:sp>
      <p:sp>
        <p:nvSpPr>
          <p:cNvPr id="1027" name="Zástupný symbol pro text 12"/>
          <p:cNvSpPr>
            <a:spLocks noGrp="1"/>
          </p:cNvSpPr>
          <p:nvPr>
            <p:ph type="body" idx="1"/>
          </p:nvPr>
        </p:nvSpPr>
        <p:spPr bwMode="auto">
          <a:xfrm>
            <a:off x="457200" y="1600200"/>
            <a:ext cx="8229600" cy="47085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r>
              <a:rPr lang="cs-CZ"/>
              <a:t>CZ.1.07/1.5.00/34.0448</a:t>
            </a:r>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a:defRPr/>
            </a:pPr>
            <a:fld id="{6E3B4328-3EC3-40E7-A8BA-B76F1B740AD7}" type="slidenum">
              <a:rPr lang="cs-CZ"/>
              <a:pPr>
                <a:defRPr/>
              </a:pPr>
              <a:t>‹#›</a:t>
            </a:fld>
            <a:endParaRPr lang="cs-CZ"/>
          </a:p>
        </p:txBody>
      </p:sp>
    </p:spTree>
  </p:cSld>
  <p:clrMap bg1="dk1" tx1="lt1" bg2="dk2" tx2="lt2" accent1="accent1" accent2="accent2" accent3="accent3" accent4="accent4" accent5="accent5" accent6="accent6" hlink="hlink" folHlink="folHlink"/>
  <p:sldLayoutIdLst>
    <p:sldLayoutId id="2147483939" r:id="rId1"/>
    <p:sldLayoutId id="2147483940" r:id="rId2"/>
    <p:sldLayoutId id="2147483989"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 id="2147483949" r:id="rId12"/>
  </p:sldLayoutIdLst>
  <p:hf sldNum="0" hdr="0" dt="0"/>
  <p:txStyles>
    <p:title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Lucida Sans" pitchFamily="34" charset="0"/>
        </a:defRPr>
      </a:lvl2pPr>
      <a:lvl3pPr algn="ctr" rtl="0" eaLnBrk="0" fontAlgn="base" hangingPunct="0">
        <a:spcBef>
          <a:spcPct val="0"/>
        </a:spcBef>
        <a:spcAft>
          <a:spcPct val="0"/>
        </a:spcAft>
        <a:defRPr sz="4100" b="1">
          <a:solidFill>
            <a:schemeClr val="tx1"/>
          </a:solidFill>
          <a:latin typeface="Lucida Sans" pitchFamily="34" charset="0"/>
        </a:defRPr>
      </a:lvl3pPr>
      <a:lvl4pPr algn="ctr" rtl="0" eaLnBrk="0" fontAlgn="base" hangingPunct="0">
        <a:spcBef>
          <a:spcPct val="0"/>
        </a:spcBef>
        <a:spcAft>
          <a:spcPct val="0"/>
        </a:spcAft>
        <a:defRPr sz="4100" b="1">
          <a:solidFill>
            <a:schemeClr val="tx1"/>
          </a:solidFill>
          <a:latin typeface="Lucida Sans" pitchFamily="34" charset="0"/>
        </a:defRPr>
      </a:lvl4pPr>
      <a:lvl5pPr algn="ctr" rtl="0" eaLnBrk="0" fontAlgn="base" hangingPunct="0">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p:titleStyle>
    <p:bodyStyle>
      <a:lvl1pPr marL="547688" indent="-411163" algn="l" rtl="0" eaLnBrk="0" fontAlgn="base" hangingPunct="0">
        <a:spcBef>
          <a:spcPct val="20000"/>
        </a:spcBef>
        <a:spcAft>
          <a:spcPct val="0"/>
        </a:spcAft>
        <a:buClr>
          <a:srgbClr val="F9F9F9"/>
        </a:buClr>
        <a:buSzPct val="65000"/>
        <a:buFont typeface="Wingdings 2" pitchFamily="18" charset="2"/>
        <a:buChar char=""/>
        <a:defRPr sz="2800" kern="1200">
          <a:solidFill>
            <a:schemeClr val="tx1"/>
          </a:solidFill>
          <a:latin typeface="+mn-lt"/>
          <a:ea typeface="+mn-ea"/>
          <a:cs typeface="+mn-cs"/>
        </a:defRPr>
      </a:lvl1pPr>
      <a:lvl2pPr marL="868363" indent="-282575" algn="l" rtl="0" eaLnBrk="0" fontAlgn="base" hangingPunct="0">
        <a:spcBef>
          <a:spcPct val="20000"/>
        </a:spcBef>
        <a:spcAft>
          <a:spcPct val="0"/>
        </a:spcAft>
        <a:buClr>
          <a:schemeClr val="tx1"/>
        </a:buClr>
        <a:buSzPct val="80000"/>
        <a:buFont typeface="Wingdings 2" pitchFamily="18" charset="2"/>
        <a:buChar char=""/>
        <a:defRPr sz="2400" kern="1200">
          <a:solidFill>
            <a:schemeClr val="tx1"/>
          </a:solidFill>
          <a:latin typeface="+mn-lt"/>
          <a:ea typeface="+mn-ea"/>
          <a:cs typeface="+mn-cs"/>
        </a:defRPr>
      </a:lvl2pPr>
      <a:lvl3pPr marL="1133475" indent="-228600" algn="l" rtl="0" eaLnBrk="0" fontAlgn="base" hangingPunct="0">
        <a:spcBef>
          <a:spcPct val="20000"/>
        </a:spcBef>
        <a:spcAft>
          <a:spcPct val="0"/>
        </a:spcAft>
        <a:buClr>
          <a:schemeClr val="tx1"/>
        </a:buClr>
        <a:buSzPct val="95000"/>
        <a:buFont typeface="Wingdings" pitchFamily="2" charset="2"/>
        <a:buChar char=""/>
        <a:defRPr sz="2200" kern="1200">
          <a:solidFill>
            <a:schemeClr val="tx1"/>
          </a:solidFill>
          <a:latin typeface="+mn-lt"/>
          <a:ea typeface="+mn-ea"/>
          <a:cs typeface="+mn-cs"/>
        </a:defRPr>
      </a:lvl3pPr>
      <a:lvl4pPr marL="1352550" indent="-182563" algn="l" rtl="0" eaLnBrk="0" fontAlgn="base" hangingPunct="0">
        <a:spcBef>
          <a:spcPct val="20000"/>
        </a:spcBef>
        <a:spcAft>
          <a:spcPct val="0"/>
        </a:spcAft>
        <a:buClr>
          <a:schemeClr val="tx1"/>
        </a:buClr>
        <a:buSzPct val="100000"/>
        <a:buFont typeface="Wingdings 3" pitchFamily="18" charset="2"/>
        <a:buChar char=""/>
        <a:defRPr sz="2000" kern="1200">
          <a:solidFill>
            <a:schemeClr val="tx1"/>
          </a:solidFill>
          <a:latin typeface="+mn-lt"/>
          <a:ea typeface="+mn-ea"/>
          <a:cs typeface="+mn-cs"/>
        </a:defRPr>
      </a:lvl4pPr>
      <a:lvl5pPr marL="1544638" indent="-182563" algn="l" rtl="0" eaLnBrk="0" fontAlgn="base" hangingPunct="0">
        <a:spcBef>
          <a:spcPct val="20000"/>
        </a:spcBef>
        <a:spcAft>
          <a:spcPct val="0"/>
        </a:spcAft>
        <a:buClr>
          <a:schemeClr val="tx1"/>
        </a:buClr>
        <a:buFont typeface="Wingdings 2"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2051"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solidFill>
                  <a:srgbClr val="000000"/>
                </a:solidFill>
              </a:defRPr>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solidFill>
                  <a:srgbClr val="000000"/>
                </a:solidFill>
              </a:defRPr>
            </a:lvl1pPr>
          </a:lstStyle>
          <a:p>
            <a:pPr>
              <a:defRPr/>
            </a:pPr>
            <a:r>
              <a:rPr lang="cs-CZ"/>
              <a:t>CZ.1.07/1.5.00/34.0448</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solidFill>
                  <a:srgbClr val="000000"/>
                </a:solidFill>
              </a:defRPr>
            </a:lvl1pPr>
          </a:lstStyle>
          <a:p>
            <a:pPr>
              <a:defRPr/>
            </a:pPr>
            <a:fld id="{118B609B-21F6-4486-B39B-E115BECF5CF5}"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1" r:id="rId12"/>
    <p:sldLayoutId id="2147483962" r:id="rId13"/>
  </p:sldLayoutIdLst>
  <p:hf sldNum="0"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3075"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solidFill>
                  <a:srgbClr val="000000"/>
                </a:solidFill>
              </a:defRPr>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solidFill>
                  <a:srgbClr val="000000"/>
                </a:solidFill>
              </a:defRPr>
            </a:lvl1pPr>
          </a:lstStyle>
          <a:p>
            <a:pPr>
              <a:defRPr/>
            </a:pPr>
            <a:r>
              <a:rPr lang="cs-CZ"/>
              <a:t>CZ.1.07/1.5.00/34.0448</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solidFill>
                  <a:srgbClr val="000000"/>
                </a:solidFill>
              </a:defRPr>
            </a:lvl1pPr>
          </a:lstStyle>
          <a:p>
            <a:pPr>
              <a:defRPr/>
            </a:pPr>
            <a:fld id="{B95D7B87-219E-44B6-A17D-F4C06A41DCF6}"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 id="2147483974" r:id="rId12"/>
    <p:sldLayoutId id="2147483975" r:id="rId13"/>
  </p:sldLayoutIdLst>
  <p:hf sldNum="0"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4099"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spcBef>
                <a:spcPct val="0"/>
              </a:spcBef>
              <a:buFontTx/>
              <a:buNone/>
              <a:defRPr sz="1400">
                <a:solidFill>
                  <a:srgbClr val="000000"/>
                </a:solidFill>
              </a:defRPr>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spcBef>
                <a:spcPct val="0"/>
              </a:spcBef>
              <a:buFontTx/>
              <a:buNone/>
              <a:defRPr sz="1400">
                <a:solidFill>
                  <a:srgbClr val="000000"/>
                </a:solidFill>
              </a:defRPr>
            </a:lvl1pPr>
          </a:lstStyle>
          <a:p>
            <a:pPr>
              <a:defRPr/>
            </a:pPr>
            <a:r>
              <a:rPr lang="cs-CZ"/>
              <a:t>CZ.1.07/1.5.00/34.0448</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spcBef>
                <a:spcPct val="0"/>
              </a:spcBef>
              <a:buFontTx/>
              <a:buNone/>
              <a:defRPr sz="1400">
                <a:solidFill>
                  <a:srgbClr val="000000"/>
                </a:solidFill>
              </a:defRPr>
            </a:lvl1pPr>
          </a:lstStyle>
          <a:p>
            <a:pPr>
              <a:defRPr/>
            </a:pPr>
            <a:fld id="{5D360BEE-FD2F-4C5B-920A-936482C7CE60}"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 id="2147483988" r:id="rId13"/>
  </p:sldLayoutIdLst>
  <p:hf sldNum="0"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Zástupný symbol pro zápatí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mtClean="0">
                <a:solidFill>
                  <a:srgbClr val="000000"/>
                </a:solidFill>
              </a:rPr>
              <a:t>CZ.1.07/1.5.00/34.0448</a:t>
            </a:r>
          </a:p>
        </p:txBody>
      </p:sp>
      <p:sp>
        <p:nvSpPr>
          <p:cNvPr id="6147" name="Rectangle 2"/>
          <p:cNvSpPr>
            <a:spLocks noGrp="1" noChangeArrowheads="1"/>
          </p:cNvSpPr>
          <p:nvPr>
            <p:ph type="ctrTitle"/>
          </p:nvPr>
        </p:nvSpPr>
        <p:spPr>
          <a:xfrm>
            <a:off x="684213" y="2060575"/>
            <a:ext cx="7772400" cy="2178050"/>
          </a:xfrm>
        </p:spPr>
        <p:txBody>
          <a:bodyPr/>
          <a:lstStyle/>
          <a:p>
            <a:pPr eaLnBrk="1" hangingPunct="1"/>
            <a:r>
              <a:rPr lang="cs-CZ" sz="2800" smtClean="0"/>
              <a:t>Využití ICT pro rozvoj klíčových kompetencí</a:t>
            </a:r>
            <a:br>
              <a:rPr lang="cs-CZ" sz="2800" smtClean="0"/>
            </a:br>
            <a:r>
              <a:rPr lang="cs-CZ" sz="2800" smtClean="0"/>
              <a:t/>
            </a:r>
            <a:br>
              <a:rPr lang="cs-CZ" sz="2800" smtClean="0"/>
            </a:br>
            <a:r>
              <a:rPr lang="cs-CZ" sz="2800" smtClean="0"/>
              <a:t>CZ.1.07/1.5.00/34.0448</a:t>
            </a:r>
          </a:p>
        </p:txBody>
      </p:sp>
      <p:pic>
        <p:nvPicPr>
          <p:cNvPr id="6148" name="Picture 5" descr="LOGO Investice do rozvoje vzdělání"/>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051050" y="5013325"/>
            <a:ext cx="504825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149" name="AutoShape 6">
            <a:hlinkClick r:id="" action="ppaction://hlinkshowjump?jump=nextslide" highlightClick="1"/>
          </p:cNvPr>
          <p:cNvSpPr>
            <a:spLocks noChangeArrowheads="1"/>
          </p:cNvSpPr>
          <p:nvPr/>
        </p:nvSpPr>
        <p:spPr bwMode="auto">
          <a:xfrm>
            <a:off x="8459788" y="3141663"/>
            <a:ext cx="468312" cy="287337"/>
          </a:xfrm>
          <a:prstGeom prst="actionButtonForwardNext">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spcBef>
                <a:spcPct val="20000"/>
              </a:spcBef>
              <a:buFontTx/>
              <a:buChar char="•"/>
            </a:pPr>
            <a:endParaRPr lang="cs-CZ" sz="3200">
              <a:solidFill>
                <a:srgbClr val="000000"/>
              </a:solidFill>
            </a:endParaRPr>
          </a:p>
        </p:txBody>
      </p:sp>
      <p:sp>
        <p:nvSpPr>
          <p:cNvPr id="6150" name="Rectangle 8"/>
          <p:cNvSpPr>
            <a:spLocks noChangeArrowheads="1"/>
          </p:cNvSpPr>
          <p:nvPr/>
        </p:nvSpPr>
        <p:spPr bwMode="auto">
          <a:xfrm>
            <a:off x="0" y="2800350"/>
            <a:ext cx="9144000" cy="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pPr>
              <a:spcBef>
                <a:spcPct val="20000"/>
              </a:spcBef>
              <a:buFontTx/>
              <a:buChar char="•"/>
            </a:pPr>
            <a:endParaRPr lang="cs-CZ" sz="3200">
              <a:solidFill>
                <a:srgbClr val="000000"/>
              </a:solidFill>
            </a:endParaRPr>
          </a:p>
        </p:txBody>
      </p:sp>
      <p:pic>
        <p:nvPicPr>
          <p:cNvPr id="6151" name="Picture 11" descr="logo25"/>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54050" y="565150"/>
            <a:ext cx="1733550" cy="1146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152" name="Text Box 12"/>
          <p:cNvSpPr txBox="1">
            <a:spLocks noChangeArrowheads="1"/>
          </p:cNvSpPr>
          <p:nvPr/>
        </p:nvSpPr>
        <p:spPr bwMode="auto">
          <a:xfrm>
            <a:off x="2195513" y="692150"/>
            <a:ext cx="6121400" cy="3667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cs-CZ">
              <a:solidFill>
                <a:srgbClr val="000000"/>
              </a:solidFill>
            </a:endParaRPr>
          </a:p>
        </p:txBody>
      </p:sp>
      <p:sp>
        <p:nvSpPr>
          <p:cNvPr id="6153" name="Text Box 13"/>
          <p:cNvSpPr txBox="1">
            <a:spLocks noChangeArrowheads="1"/>
          </p:cNvSpPr>
          <p:nvPr/>
        </p:nvSpPr>
        <p:spPr bwMode="auto">
          <a:xfrm>
            <a:off x="2339975" y="549275"/>
            <a:ext cx="6337300" cy="5175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cs-CZ" sz="1400">
                <a:solidFill>
                  <a:srgbClr val="000000"/>
                </a:solidFill>
              </a:rPr>
              <a:t>Střední odborná škola elektrotechnická, Centrum odborné přípravy</a:t>
            </a:r>
            <a:br>
              <a:rPr lang="cs-CZ" sz="1400">
                <a:solidFill>
                  <a:srgbClr val="000000"/>
                </a:solidFill>
              </a:rPr>
            </a:br>
            <a:r>
              <a:rPr lang="cs-CZ" sz="1400">
                <a:solidFill>
                  <a:srgbClr val="000000"/>
                </a:solidFill>
              </a:rPr>
              <a:t>Zvolenovská 537, Hluboká nad Vltavou</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zápatí 4"/>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mtClean="0">
                <a:solidFill>
                  <a:srgbClr val="000000"/>
                </a:solidFill>
              </a:rPr>
              <a:t>CZ.1.07/1.5.00/34.0448</a:t>
            </a:r>
          </a:p>
        </p:txBody>
      </p:sp>
      <p:sp>
        <p:nvSpPr>
          <p:cNvPr id="7171" name="AutoShape 4">
            <a:hlinkClick r:id="" action="ppaction://hlinkshowjump?jump=nextslide" highlightClick="1"/>
          </p:cNvPr>
          <p:cNvSpPr>
            <a:spLocks noChangeArrowheads="1"/>
          </p:cNvSpPr>
          <p:nvPr/>
        </p:nvSpPr>
        <p:spPr bwMode="auto">
          <a:xfrm>
            <a:off x="8532813" y="3141663"/>
            <a:ext cx="433387" cy="287337"/>
          </a:xfrm>
          <a:prstGeom prst="actionButtonForwardNext">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spcBef>
                <a:spcPct val="20000"/>
              </a:spcBef>
              <a:buFontTx/>
              <a:buChar char="•"/>
            </a:pPr>
            <a:endParaRPr lang="cs-CZ" sz="3200">
              <a:solidFill>
                <a:srgbClr val="000000"/>
              </a:solidFill>
            </a:endParaRPr>
          </a:p>
        </p:txBody>
      </p:sp>
      <p:sp>
        <p:nvSpPr>
          <p:cNvPr id="7172" name="Rectangle 5"/>
          <p:cNvSpPr>
            <a:spLocks noChangeArrowheads="1"/>
          </p:cNvSpPr>
          <p:nvPr/>
        </p:nvSpPr>
        <p:spPr bwMode="auto">
          <a:xfrm>
            <a:off x="0" y="2800350"/>
            <a:ext cx="9144000" cy="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pPr>
              <a:spcBef>
                <a:spcPct val="20000"/>
              </a:spcBef>
              <a:buFontTx/>
              <a:buChar char="•"/>
            </a:pPr>
            <a:endParaRPr lang="cs-CZ" sz="3200">
              <a:solidFill>
                <a:srgbClr val="000000"/>
              </a:solidFill>
            </a:endParaRPr>
          </a:p>
        </p:txBody>
      </p:sp>
      <p:sp>
        <p:nvSpPr>
          <p:cNvPr id="7173" name="Rectangle 6"/>
          <p:cNvSpPr>
            <a:spLocks noChangeArrowheads="1"/>
          </p:cNvSpPr>
          <p:nvPr/>
        </p:nvSpPr>
        <p:spPr bwMode="auto">
          <a:xfrm>
            <a:off x="2232025" y="1089025"/>
            <a:ext cx="5219700"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pPr algn="ctr"/>
            <a:r>
              <a:rPr lang="cs-CZ" sz="2000">
                <a:solidFill>
                  <a:srgbClr val="000000"/>
                </a:solidFill>
              </a:rPr>
              <a:t>Technické materiály</a:t>
            </a:r>
          </a:p>
        </p:txBody>
      </p:sp>
      <p:graphicFrame>
        <p:nvGraphicFramePr>
          <p:cNvPr id="6230" name="Group 86"/>
          <p:cNvGraphicFramePr>
            <a:graphicFrameLocks noGrp="1"/>
          </p:cNvGraphicFramePr>
          <p:nvPr>
            <p:ph type="tbl" idx="1"/>
            <p:extLst>
              <p:ext uri="{D42A27DB-BD31-4B8C-83A1-F6EECF244321}">
                <p14:modId xmlns:p14="http://schemas.microsoft.com/office/powerpoint/2010/main" xmlns="" val="3874588903"/>
              </p:ext>
            </p:extLst>
          </p:nvPr>
        </p:nvGraphicFramePr>
        <p:xfrm>
          <a:off x="1403350" y="1700213"/>
          <a:ext cx="6697663" cy="3908427"/>
        </p:xfrm>
        <a:graphic>
          <a:graphicData uri="http://schemas.openxmlformats.org/drawingml/2006/table">
            <a:tbl>
              <a:tblPr/>
              <a:tblGrid>
                <a:gridCol w="2000250"/>
                <a:gridCol w="4697413"/>
              </a:tblGrid>
              <a:tr h="36029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Číslo projektu</a:t>
                      </a: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CZ.1.07/1.5.00/34.0448</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7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Číslo materiálu</a:t>
                      </a: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OV-MS1-1/25</a:t>
                      </a:r>
                      <a:endParaRPr kumimoji="0" lang="cs-CZ" sz="1400" b="0" i="0" u="none" strike="noStrike" cap="none" normalizeH="0" baseline="0" dirty="0" smtClean="0">
                        <a:ln>
                          <a:noFill/>
                        </a:ln>
                        <a:solidFill>
                          <a:schemeClr val="tx2"/>
                        </a:solidFill>
                        <a:effectLst/>
                        <a:latin typeface="Arial" charset="0"/>
                      </a:endParaRP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502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Název školy</a:t>
                      </a: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Střední odborná škola elektrotechnická, </a:t>
                      </a:r>
                      <a:br>
                        <a:rPr kumimoji="0" lang="cs-CZ" sz="1400" b="0" i="0" u="none" strike="noStrike" cap="none" normalizeH="0" baseline="0" dirty="0" smtClean="0">
                          <a:ln>
                            <a:noFill/>
                          </a:ln>
                          <a:solidFill>
                            <a:schemeClr val="tx1"/>
                          </a:solidFill>
                          <a:effectLst/>
                          <a:latin typeface="Arial" charset="0"/>
                        </a:rPr>
                      </a:br>
                      <a:r>
                        <a:rPr kumimoji="0" lang="cs-CZ" sz="1400" b="0" i="0" u="none" strike="noStrike" cap="none" normalizeH="0" baseline="0" dirty="0" smtClean="0">
                          <a:ln>
                            <a:noFill/>
                          </a:ln>
                          <a:solidFill>
                            <a:schemeClr val="tx1"/>
                          </a:solidFill>
                          <a:effectLst/>
                          <a:latin typeface="Arial" charset="0"/>
                        </a:rPr>
                        <a:t>Centrum odborné přípravy, </a:t>
                      </a:r>
                      <a:br>
                        <a:rPr kumimoji="0" lang="cs-CZ" sz="1400" b="0" i="0" u="none" strike="noStrike" cap="none" normalizeH="0" baseline="0" dirty="0" smtClean="0">
                          <a:ln>
                            <a:noFill/>
                          </a:ln>
                          <a:solidFill>
                            <a:schemeClr val="tx1"/>
                          </a:solidFill>
                          <a:effectLst/>
                          <a:latin typeface="Arial" charset="0"/>
                        </a:rPr>
                      </a:br>
                      <a:r>
                        <a:rPr kumimoji="0" lang="cs-CZ" sz="1400" b="0" i="0" u="none" strike="noStrike" cap="none" normalizeH="0" baseline="0" dirty="0" err="1" smtClean="0">
                          <a:ln>
                            <a:noFill/>
                          </a:ln>
                          <a:solidFill>
                            <a:schemeClr val="tx1"/>
                          </a:solidFill>
                          <a:effectLst/>
                          <a:latin typeface="Arial" charset="0"/>
                        </a:rPr>
                        <a:t>Zvolenovská</a:t>
                      </a:r>
                      <a:r>
                        <a:rPr kumimoji="0" lang="cs-CZ" sz="1400" b="0" i="0" u="none" strike="noStrike" cap="none" normalizeH="0" baseline="0" dirty="0" smtClean="0">
                          <a:ln>
                            <a:noFill/>
                          </a:ln>
                          <a:solidFill>
                            <a:schemeClr val="tx1"/>
                          </a:solidFill>
                          <a:effectLst/>
                          <a:latin typeface="Arial" charset="0"/>
                        </a:rPr>
                        <a:t> 537, Hluboká nad Vltavou</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7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Autor</a:t>
                      </a: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Bc. Martin Řeřicha</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712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Tématický celek</a:t>
                      </a: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Opracování kovů a plastů, spojování materiálů.</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12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Ročník</a:t>
                      </a: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1. ročník SOŠ</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7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Datum tvorby</a:t>
                      </a: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16</a:t>
                      </a:r>
                      <a:r>
                        <a:rPr kumimoji="0" lang="cs-CZ" sz="1400" b="0" i="0" u="none" strike="noStrike" cap="none" normalizeH="0" baseline="0" dirty="0" smtClean="0">
                          <a:ln>
                            <a:noFill/>
                          </a:ln>
                          <a:solidFill>
                            <a:schemeClr val="tx1"/>
                          </a:solidFill>
                          <a:effectLst/>
                          <a:latin typeface="Arial" charset="0"/>
                        </a:rPr>
                        <a:t>. 12. 2012</a:t>
                      </a:r>
                      <a:endParaRPr kumimoji="0" lang="cs-CZ" sz="1400" b="0" i="0" u="none" strike="noStrike" cap="none" normalizeH="0" baseline="0" dirty="0" smtClean="0">
                        <a:ln>
                          <a:noFill/>
                        </a:ln>
                        <a:solidFill>
                          <a:schemeClr val="tx1"/>
                        </a:solidFill>
                        <a:effectLst/>
                        <a:latin typeface="Arial" charset="0"/>
                      </a:endParaRP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7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Anotace</a:t>
                      </a: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Pájení</a:t>
                      </a:r>
                      <a:endParaRPr kumimoji="0" lang="cs-CZ" sz="1400" b="0" i="0" u="none" strike="noStrike" cap="none" normalizeH="0" baseline="0" dirty="0" smtClean="0">
                        <a:ln>
                          <a:noFill/>
                        </a:ln>
                        <a:solidFill>
                          <a:schemeClr val="tx1"/>
                        </a:solidFill>
                        <a:effectLst/>
                        <a:latin typeface="Arial" charset="0"/>
                      </a:endParaRP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081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Metodický pokyn</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cs-CZ" sz="1400" b="0" i="0" u="none" strike="noStrike" cap="none" normalizeH="0" baseline="0" dirty="0" smtClean="0">
                        <a:ln>
                          <a:noFill/>
                        </a:ln>
                        <a:solidFill>
                          <a:schemeClr val="tx1"/>
                        </a:solidFill>
                        <a:effectLst/>
                        <a:latin typeface="Arial" charset="0"/>
                      </a:endParaRPr>
                    </a:p>
                  </a:txBody>
                  <a:tcPr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Prezentace </a:t>
                      </a:r>
                      <a:r>
                        <a:rPr kumimoji="0" lang="cs-CZ" sz="1400" b="0" i="0" u="none" strike="noStrike" cap="none" normalizeH="0" baseline="0" smtClean="0">
                          <a:ln>
                            <a:noFill/>
                          </a:ln>
                          <a:solidFill>
                            <a:schemeClr val="tx1"/>
                          </a:solidFill>
                          <a:effectLst/>
                          <a:latin typeface="Arial" charset="0"/>
                        </a:rPr>
                        <a:t>s výkladem, DUM </a:t>
                      </a:r>
                      <a:r>
                        <a:rPr kumimoji="0" lang="cs-CZ" sz="1400" b="0" i="0" u="none" strike="noStrike" cap="none" normalizeH="0" baseline="0" dirty="0" smtClean="0">
                          <a:ln>
                            <a:noFill/>
                          </a:ln>
                          <a:solidFill>
                            <a:schemeClr val="tx1"/>
                          </a:solidFill>
                          <a:effectLst/>
                          <a:latin typeface="Arial" charset="0"/>
                        </a:rPr>
                        <a:t>pro seznámení s pracemi s technickými materiály.</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78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Pokud není uvedeno jinak, uvedený materiál je z vlastních zdrojů autora</a:t>
                      </a:r>
                    </a:p>
                  </a:txBody>
                  <a:tcPr marT="45712" marB="4571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sp>
        <p:nvSpPr>
          <p:cNvPr id="7208" name="AutoShape 80">
            <a:hlinkClick r:id="" action="ppaction://hlinkshowjump?jump=previousslide" highlightClick="1"/>
          </p:cNvPr>
          <p:cNvSpPr>
            <a:spLocks noChangeArrowheads="1"/>
          </p:cNvSpPr>
          <p:nvPr/>
        </p:nvSpPr>
        <p:spPr bwMode="auto">
          <a:xfrm>
            <a:off x="179388" y="3141663"/>
            <a:ext cx="433387" cy="287337"/>
          </a:xfrm>
          <a:prstGeom prst="actionButtonBackPrevious">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spcBef>
                <a:spcPct val="20000"/>
              </a:spcBef>
              <a:buFontTx/>
              <a:buChar char="•"/>
            </a:pPr>
            <a:endParaRPr lang="cs-CZ" sz="3200">
              <a:solidFill>
                <a:srgbClr val="000000"/>
              </a:solidFill>
            </a:endParaRPr>
          </a:p>
        </p:txBody>
      </p:sp>
      <p:sp>
        <p:nvSpPr>
          <p:cNvPr id="7209" name="AutoShape 81">
            <a:hlinkClick r:id="" action="ppaction://hlinkshowjump?jump=firstslide" highlightClick="1"/>
          </p:cNvPr>
          <p:cNvSpPr>
            <a:spLocks noChangeArrowheads="1"/>
          </p:cNvSpPr>
          <p:nvPr/>
        </p:nvSpPr>
        <p:spPr bwMode="auto">
          <a:xfrm>
            <a:off x="179388" y="6308725"/>
            <a:ext cx="431800" cy="287338"/>
          </a:xfrm>
          <a:prstGeom prst="actionButtonBeginning">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spcBef>
                <a:spcPct val="20000"/>
              </a:spcBef>
              <a:buFontTx/>
              <a:buChar char="•"/>
            </a:pPr>
            <a:endParaRPr lang="cs-CZ" sz="3200">
              <a:solidFill>
                <a:srgbClr val="000000"/>
              </a:solidFill>
            </a:endParaRPr>
          </a:p>
        </p:txBody>
      </p:sp>
      <p:sp>
        <p:nvSpPr>
          <p:cNvPr id="7210" name="AutoShape 82">
            <a:hlinkClick r:id="" action="ppaction://hlinkshowjump?jump=lastslide" highlightClick="1"/>
          </p:cNvPr>
          <p:cNvSpPr>
            <a:spLocks noChangeArrowheads="1"/>
          </p:cNvSpPr>
          <p:nvPr/>
        </p:nvSpPr>
        <p:spPr bwMode="auto">
          <a:xfrm>
            <a:off x="684213" y="6308725"/>
            <a:ext cx="431800" cy="287338"/>
          </a:xfrm>
          <a:prstGeom prst="actionButtonEnd">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spcBef>
                <a:spcPct val="20000"/>
              </a:spcBef>
              <a:buFontTx/>
              <a:buChar char="•"/>
            </a:pPr>
            <a:endParaRPr lang="cs-CZ" sz="3200">
              <a:solidFill>
                <a:srgbClr val="000000"/>
              </a:solidFill>
            </a:endParaRPr>
          </a:p>
        </p:txBody>
      </p:sp>
      <p:sp>
        <p:nvSpPr>
          <p:cNvPr id="7211" name="AutoShape 87">
            <a:hlinkClick r:id="" action="ppaction://hlinkshowjump?jump=lastslideviewed" highlightClick="1"/>
          </p:cNvPr>
          <p:cNvSpPr>
            <a:spLocks noChangeArrowheads="1"/>
          </p:cNvSpPr>
          <p:nvPr/>
        </p:nvSpPr>
        <p:spPr bwMode="auto">
          <a:xfrm>
            <a:off x="1619250" y="6308725"/>
            <a:ext cx="504825" cy="287338"/>
          </a:xfrm>
          <a:prstGeom prst="actionButtonBlank">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cs-CZ" sz="1000">
                <a:solidFill>
                  <a:srgbClr val="009999"/>
                </a:solidFill>
              </a:rPr>
              <a:t>Zpět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fontAlgn="auto" hangingPunct="1">
              <a:spcAft>
                <a:spcPts val="0"/>
              </a:spcAft>
              <a:defRPr/>
            </a:pPr>
            <a:r>
              <a:rPr lang="cs-CZ" dirty="0" smtClean="0">
                <a:latin typeface="Arial" pitchFamily="34" charset="0"/>
                <a:cs typeface="Arial" pitchFamily="34" charset="0"/>
              </a:rPr>
              <a:t>Pájení</a:t>
            </a:r>
          </a:p>
        </p:txBody>
      </p:sp>
      <p:sp>
        <p:nvSpPr>
          <p:cNvPr id="8195" name="Rectangle 3"/>
          <p:cNvSpPr>
            <a:spLocks noGrp="1" noChangeArrowheads="1"/>
          </p:cNvSpPr>
          <p:nvPr>
            <p:ph idx="1"/>
          </p:nvPr>
        </p:nvSpPr>
        <p:spPr>
          <a:xfrm>
            <a:off x="323850" y="1412874"/>
            <a:ext cx="8424614" cy="4536405"/>
          </a:xfrm>
        </p:spPr>
        <p:txBody>
          <a:bodyPr/>
          <a:lstStyle/>
          <a:p>
            <a:pPr algn="just" eaLnBrk="1" hangingPunct="1">
              <a:buFontTx/>
              <a:buNone/>
            </a:pPr>
            <a:r>
              <a:rPr lang="cs-CZ" sz="2600" b="1" i="1" dirty="0" smtClean="0">
                <a:latin typeface="Arial" charset="0"/>
                <a:cs typeface="Arial" charset="0"/>
              </a:rPr>
              <a:t>Na měkko - páječkou, cínovou pájkou a pájedlem</a:t>
            </a:r>
          </a:p>
          <a:p>
            <a:pPr algn="just" eaLnBrk="1" hangingPunct="1">
              <a:buFontTx/>
              <a:buNone/>
            </a:pPr>
            <a:endParaRPr lang="cs-CZ" sz="2600" b="1" i="1" dirty="0">
              <a:latin typeface="Arial" charset="0"/>
              <a:cs typeface="Arial" charset="0"/>
            </a:endParaRPr>
          </a:p>
          <a:p>
            <a:pPr algn="just" eaLnBrk="1" hangingPunct="1">
              <a:buFontTx/>
              <a:buNone/>
            </a:pPr>
            <a:endParaRPr lang="cs-CZ" sz="2600" b="1" i="1" dirty="0" smtClean="0">
              <a:latin typeface="Arial" charset="0"/>
              <a:cs typeface="Arial" charset="0"/>
            </a:endParaRPr>
          </a:p>
          <a:p>
            <a:pPr algn="just" eaLnBrk="1" hangingPunct="1">
              <a:buFontTx/>
              <a:buNone/>
            </a:pPr>
            <a:endParaRPr lang="cs-CZ" sz="2600" b="1" i="1" dirty="0">
              <a:latin typeface="Arial" charset="0"/>
              <a:cs typeface="Arial" charset="0"/>
            </a:endParaRPr>
          </a:p>
          <a:p>
            <a:pPr algn="just" eaLnBrk="1" hangingPunct="1">
              <a:buFontTx/>
              <a:buNone/>
            </a:pPr>
            <a:endParaRPr lang="cs-CZ" sz="2600" b="1" i="1" dirty="0" smtClean="0">
              <a:latin typeface="Arial" charset="0"/>
              <a:cs typeface="Arial" charset="0"/>
            </a:endParaRPr>
          </a:p>
          <a:p>
            <a:pPr algn="just" eaLnBrk="1" hangingPunct="1">
              <a:buFontTx/>
              <a:buNone/>
            </a:pPr>
            <a:endParaRPr lang="cs-CZ" sz="2600" b="1" i="1" dirty="0" smtClean="0">
              <a:latin typeface="Arial" charset="0"/>
              <a:cs typeface="Arial" charset="0"/>
            </a:endParaRPr>
          </a:p>
          <a:p>
            <a:pPr algn="just" eaLnBrk="1" hangingPunct="1">
              <a:buFontTx/>
              <a:buNone/>
            </a:pPr>
            <a:endParaRPr lang="cs-CZ" sz="2600" b="1" i="1" dirty="0">
              <a:latin typeface="Arial" charset="0"/>
              <a:cs typeface="Arial" charset="0"/>
            </a:endParaRPr>
          </a:p>
          <a:p>
            <a:pPr algn="just" eaLnBrk="1" hangingPunct="1">
              <a:buFontTx/>
              <a:buNone/>
            </a:pPr>
            <a:endParaRPr lang="cs-CZ" sz="2600" b="1" i="1" dirty="0" smtClean="0">
              <a:latin typeface="Arial" charset="0"/>
              <a:cs typeface="Arial" charset="0"/>
            </a:endParaRPr>
          </a:p>
          <a:p>
            <a:pPr algn="just" eaLnBrk="1" hangingPunct="1">
              <a:buFontTx/>
              <a:buNone/>
            </a:pPr>
            <a:endParaRPr lang="cs-CZ" sz="2600" b="1" i="1" dirty="0">
              <a:latin typeface="Arial" charset="0"/>
              <a:cs typeface="Arial" charset="0"/>
            </a:endParaRPr>
          </a:p>
          <a:p>
            <a:pPr algn="just" eaLnBrk="1" hangingPunct="1">
              <a:buFontTx/>
              <a:buNone/>
            </a:pPr>
            <a:r>
              <a:rPr lang="cs-CZ" sz="2600" b="1" i="1" dirty="0" smtClean="0">
                <a:latin typeface="Arial" charset="0"/>
                <a:cs typeface="Arial" charset="0"/>
              </a:rPr>
              <a:t>Na tvrdo – plamenem, tvrdou pájkou a pájedlem</a:t>
            </a:r>
          </a:p>
        </p:txBody>
      </p:sp>
      <p:sp>
        <p:nvSpPr>
          <p:cNvPr id="2" name="Zástupný symbol pro zápatí 1"/>
          <p:cNvSpPr>
            <a:spLocks noGrp="1"/>
          </p:cNvSpPr>
          <p:nvPr>
            <p:ph type="ftr" sz="quarter" idx="11"/>
          </p:nvPr>
        </p:nvSpPr>
        <p:spPr/>
        <p:txBody>
          <a:bodyPr/>
          <a:lstStyle/>
          <a:p>
            <a:pPr>
              <a:defRPr/>
            </a:pPr>
            <a:r>
              <a:rPr lang="cs-CZ"/>
              <a:t>CZ.1.07/1.5.00/34.0448</a:t>
            </a:r>
          </a:p>
        </p:txBody>
      </p:sp>
      <p:pic>
        <p:nvPicPr>
          <p:cNvPr id="3" name="Picture 8"/>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15816" y="1916831"/>
            <a:ext cx="3528392" cy="36580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8"/>
          <p:cNvSpPr>
            <a:spLocks noGrp="1" noChangeArrowheads="1"/>
          </p:cNvSpPr>
          <p:nvPr>
            <p:ph type="title"/>
          </p:nvPr>
        </p:nvSpPr>
        <p:spPr>
          <a:xfrm>
            <a:off x="467544" y="116632"/>
            <a:ext cx="8229600" cy="777875"/>
          </a:xfrm>
        </p:spPr>
        <p:txBody>
          <a:bodyPr/>
          <a:lstStyle/>
          <a:p>
            <a:pPr eaLnBrk="1" fontAlgn="auto" hangingPunct="1">
              <a:spcAft>
                <a:spcPts val="0"/>
              </a:spcAft>
              <a:defRPr/>
            </a:pPr>
            <a:r>
              <a:rPr lang="cs-CZ" dirty="0" smtClean="0">
                <a:latin typeface="Arial" pitchFamily="34" charset="0"/>
                <a:cs typeface="Arial" pitchFamily="34" charset="0"/>
              </a:rPr>
              <a:t>Podstata pájení</a:t>
            </a:r>
          </a:p>
        </p:txBody>
      </p:sp>
      <p:sp>
        <p:nvSpPr>
          <p:cNvPr id="2" name="Zástupný symbol pro zápatí 1"/>
          <p:cNvSpPr>
            <a:spLocks noGrp="1"/>
          </p:cNvSpPr>
          <p:nvPr>
            <p:ph type="ftr" sz="quarter" idx="11"/>
          </p:nvPr>
        </p:nvSpPr>
        <p:spPr/>
        <p:txBody>
          <a:bodyPr/>
          <a:lstStyle/>
          <a:p>
            <a:pPr>
              <a:defRPr/>
            </a:pPr>
            <a:r>
              <a:rPr lang="cs-CZ"/>
              <a:t>CZ.1.07/1.5.00/34.0448</a:t>
            </a:r>
          </a:p>
        </p:txBody>
      </p:sp>
      <p:sp>
        <p:nvSpPr>
          <p:cNvPr id="3" name="TextovéPole 2"/>
          <p:cNvSpPr txBox="1"/>
          <p:nvPr/>
        </p:nvSpPr>
        <p:spPr>
          <a:xfrm>
            <a:off x="899592" y="2348880"/>
            <a:ext cx="7272808" cy="2308324"/>
          </a:xfrm>
          <a:prstGeom prst="rect">
            <a:avLst/>
          </a:prstGeom>
          <a:noFill/>
        </p:spPr>
        <p:txBody>
          <a:bodyPr wrap="square" rtlCol="0">
            <a:spAutoFit/>
          </a:bodyPr>
          <a:lstStyle/>
          <a:p>
            <a:pPr algn="just"/>
            <a:r>
              <a:rPr lang="cs-CZ" sz="2400" dirty="0" smtClean="0"/>
              <a:t>Zahřátím součástí páječkou na dostatečnou teplotu se roztaví pájka, která působením kapilárních sil zateče do spáry mezi součástmi. Pájka pronikne mezi povrchové krystaly obou spojovaných součástí. Po následné ochlazení pájka ztuhne a vytvoří spoj</a:t>
            </a:r>
            <a:endParaRPr lang="cs-CZ" sz="2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pPr>
              <a:defRPr/>
            </a:pPr>
            <a:r>
              <a:rPr lang="cs-CZ"/>
              <a:t>CZ.1.07/1.5.00/34.0448</a:t>
            </a:r>
          </a:p>
        </p:txBody>
      </p:sp>
      <p:sp>
        <p:nvSpPr>
          <p:cNvPr id="5" name="Rectangle 18"/>
          <p:cNvSpPr>
            <a:spLocks noGrp="1" noChangeArrowheads="1"/>
          </p:cNvSpPr>
          <p:nvPr>
            <p:ph type="title"/>
          </p:nvPr>
        </p:nvSpPr>
        <p:spPr>
          <a:xfrm>
            <a:off x="467544" y="116632"/>
            <a:ext cx="8229600" cy="777875"/>
          </a:xfrm>
        </p:spPr>
        <p:txBody>
          <a:bodyPr/>
          <a:lstStyle/>
          <a:p>
            <a:pPr eaLnBrk="1" fontAlgn="auto" hangingPunct="1">
              <a:spcAft>
                <a:spcPts val="0"/>
              </a:spcAft>
              <a:defRPr/>
            </a:pPr>
            <a:r>
              <a:rPr lang="cs-CZ" dirty="0" smtClean="0">
                <a:latin typeface="Arial" pitchFamily="34" charset="0"/>
                <a:cs typeface="Arial" pitchFamily="34" charset="0"/>
              </a:rPr>
              <a:t>Druhy páječek</a:t>
            </a:r>
          </a:p>
        </p:txBody>
      </p:sp>
      <p:sp>
        <p:nvSpPr>
          <p:cNvPr id="6" name="TextovéPole 5"/>
          <p:cNvSpPr txBox="1"/>
          <p:nvPr/>
        </p:nvSpPr>
        <p:spPr>
          <a:xfrm>
            <a:off x="899592" y="1628800"/>
            <a:ext cx="7272808" cy="3416320"/>
          </a:xfrm>
          <a:prstGeom prst="rect">
            <a:avLst/>
          </a:prstGeom>
          <a:noFill/>
        </p:spPr>
        <p:txBody>
          <a:bodyPr wrap="square" rtlCol="0">
            <a:spAutoFit/>
          </a:bodyPr>
          <a:lstStyle/>
          <a:p>
            <a:pPr marL="285750" indent="-285750">
              <a:buFont typeface="Arial" pitchFamily="34" charset="0"/>
              <a:buChar char="•"/>
            </a:pPr>
            <a:r>
              <a:rPr lang="cs-CZ" sz="2400" dirty="0" smtClean="0">
                <a:solidFill>
                  <a:srgbClr val="FFC000"/>
                </a:solidFill>
              </a:rPr>
              <a:t>Obyčejné</a:t>
            </a:r>
            <a:r>
              <a:rPr lang="cs-CZ" sz="2400" dirty="0" smtClean="0"/>
              <a:t> – ohřívají se plamenem na kamnech</a:t>
            </a:r>
          </a:p>
          <a:p>
            <a:endParaRPr lang="cs-CZ" sz="2400" dirty="0" smtClean="0"/>
          </a:p>
          <a:p>
            <a:pPr marL="285750" indent="-285750">
              <a:buFont typeface="Arial" pitchFamily="34" charset="0"/>
              <a:buChar char="•"/>
            </a:pPr>
            <a:r>
              <a:rPr lang="cs-CZ" sz="2400" dirty="0" smtClean="0">
                <a:solidFill>
                  <a:srgbClr val="FFC000"/>
                </a:solidFill>
              </a:rPr>
              <a:t>Elektrické</a:t>
            </a:r>
            <a:r>
              <a:rPr lang="cs-CZ" sz="2400" dirty="0" smtClean="0"/>
              <a:t> – ohřívají se el. proudem</a:t>
            </a:r>
          </a:p>
          <a:p>
            <a:endParaRPr lang="cs-CZ" sz="2400" dirty="0" smtClean="0"/>
          </a:p>
          <a:p>
            <a:pPr marL="285750" indent="-285750">
              <a:buFont typeface="Arial" pitchFamily="34" charset="0"/>
              <a:buChar char="•"/>
            </a:pPr>
            <a:r>
              <a:rPr lang="cs-CZ" sz="2400" dirty="0" smtClean="0">
                <a:solidFill>
                  <a:srgbClr val="FFC000"/>
                </a:solidFill>
              </a:rPr>
              <a:t>Benzínové páječky </a:t>
            </a:r>
            <a:r>
              <a:rPr lang="cs-CZ" sz="2400" dirty="0" smtClean="0"/>
              <a:t>– ohřívají se plamenem </a:t>
            </a:r>
          </a:p>
          <a:p>
            <a:r>
              <a:rPr lang="cs-CZ" sz="2400" dirty="0" smtClean="0"/>
              <a:t>   benzínovou lampou</a:t>
            </a:r>
          </a:p>
          <a:p>
            <a:endParaRPr lang="cs-CZ" sz="2400" dirty="0" smtClean="0"/>
          </a:p>
          <a:p>
            <a:pPr marL="285750" indent="-285750">
              <a:buFont typeface="Arial" pitchFamily="34" charset="0"/>
              <a:buChar char="•"/>
            </a:pPr>
            <a:r>
              <a:rPr lang="cs-CZ" sz="2400" dirty="0" smtClean="0">
                <a:solidFill>
                  <a:srgbClr val="FFC000"/>
                </a:solidFill>
              </a:rPr>
              <a:t>Propanbutanové páječky </a:t>
            </a:r>
            <a:r>
              <a:rPr lang="cs-CZ" sz="2400" dirty="0" smtClean="0"/>
              <a:t>– plamenem s plynové láhve</a:t>
            </a:r>
            <a:endParaRPr lang="cs-CZ"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143000"/>
          </a:xfrm>
        </p:spPr>
        <p:txBody>
          <a:bodyPr/>
          <a:lstStyle/>
          <a:p>
            <a:pPr eaLnBrk="1" fontAlgn="auto" hangingPunct="1">
              <a:spcAft>
                <a:spcPts val="0"/>
              </a:spcAft>
              <a:defRPr/>
            </a:pPr>
            <a:r>
              <a:rPr lang="cs-CZ" dirty="0" smtClean="0">
                <a:latin typeface="Arial" pitchFamily="34" charset="0"/>
                <a:cs typeface="Arial" pitchFamily="34" charset="0"/>
              </a:rPr>
              <a:t>Pracovní postup při pájení</a:t>
            </a:r>
            <a:endParaRPr lang="cs-CZ" dirty="0">
              <a:latin typeface="Arial" pitchFamily="34" charset="0"/>
              <a:cs typeface="Arial" pitchFamily="34" charset="0"/>
            </a:endParaRPr>
          </a:p>
        </p:txBody>
      </p:sp>
      <p:sp>
        <p:nvSpPr>
          <p:cNvPr id="3" name="Zástupný symbol pro zápatí 2"/>
          <p:cNvSpPr>
            <a:spLocks noGrp="1"/>
          </p:cNvSpPr>
          <p:nvPr>
            <p:ph type="ftr" sz="quarter" idx="11"/>
          </p:nvPr>
        </p:nvSpPr>
        <p:spPr/>
        <p:txBody>
          <a:bodyPr/>
          <a:lstStyle/>
          <a:p>
            <a:pPr>
              <a:defRPr/>
            </a:pPr>
            <a:r>
              <a:rPr lang="cs-CZ"/>
              <a:t>CZ.1.07/1.5.00/34.0448</a:t>
            </a:r>
          </a:p>
        </p:txBody>
      </p:sp>
      <p:sp>
        <p:nvSpPr>
          <p:cNvPr id="6" name="Zástupný symbol pro obsah 5"/>
          <p:cNvSpPr>
            <a:spLocks noGrp="1"/>
          </p:cNvSpPr>
          <p:nvPr>
            <p:ph sz="half" idx="2"/>
          </p:nvPr>
        </p:nvSpPr>
        <p:spPr>
          <a:xfrm>
            <a:off x="1259632" y="1600200"/>
            <a:ext cx="7427168" cy="4525963"/>
          </a:xfrm>
        </p:spPr>
        <p:txBody>
          <a:bodyPr/>
          <a:lstStyle/>
          <a:p>
            <a:r>
              <a:rPr lang="cs-CZ" dirty="0" smtClean="0"/>
              <a:t>Očistit pájené místo</a:t>
            </a:r>
          </a:p>
          <a:p>
            <a:pPr marL="136525" indent="0">
              <a:buNone/>
            </a:pPr>
            <a:endParaRPr lang="cs-CZ" dirty="0" smtClean="0"/>
          </a:p>
          <a:p>
            <a:r>
              <a:rPr lang="cs-CZ" dirty="0" smtClean="0"/>
              <a:t>Nanese tavidlo</a:t>
            </a:r>
          </a:p>
          <a:p>
            <a:pPr marL="136525" indent="0">
              <a:buNone/>
            </a:pPr>
            <a:endParaRPr lang="cs-CZ" dirty="0" smtClean="0"/>
          </a:p>
          <a:p>
            <a:r>
              <a:rPr lang="cs-CZ" dirty="0" smtClean="0"/>
              <a:t>Pocínovat hrot páječky</a:t>
            </a:r>
          </a:p>
          <a:p>
            <a:pPr marL="136525" indent="0">
              <a:buNone/>
            </a:pPr>
            <a:endParaRPr lang="cs-CZ" dirty="0" smtClean="0"/>
          </a:p>
          <a:p>
            <a:r>
              <a:rPr lang="cs-CZ" dirty="0" smtClean="0"/>
              <a:t>Ohřát pájené místo</a:t>
            </a:r>
          </a:p>
          <a:p>
            <a:pPr marL="136525" indent="0">
              <a:buNone/>
            </a:pPr>
            <a:endParaRPr lang="cs-CZ" dirty="0" smtClean="0"/>
          </a:p>
          <a:p>
            <a:r>
              <a:rPr lang="cs-CZ" dirty="0" smtClean="0"/>
              <a:t>Odstranit zbytky tavidla</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pPr>
              <a:defRPr/>
            </a:pPr>
            <a:r>
              <a:rPr lang="cs-CZ"/>
              <a:t>CZ.1.07/1.5.00/34.0448</a:t>
            </a:r>
          </a:p>
        </p:txBody>
      </p:sp>
      <p:sp>
        <p:nvSpPr>
          <p:cNvPr id="6" name="Nadpis 1"/>
          <p:cNvSpPr>
            <a:spLocks noGrp="1"/>
          </p:cNvSpPr>
          <p:nvPr>
            <p:ph type="title"/>
          </p:nvPr>
        </p:nvSpPr>
        <p:spPr>
          <a:xfrm>
            <a:off x="467544" y="188640"/>
            <a:ext cx="8229600" cy="1143000"/>
          </a:xfrm>
        </p:spPr>
        <p:txBody>
          <a:bodyPr/>
          <a:lstStyle/>
          <a:p>
            <a:pPr eaLnBrk="1" fontAlgn="auto" hangingPunct="1">
              <a:spcAft>
                <a:spcPts val="0"/>
              </a:spcAft>
              <a:defRPr/>
            </a:pPr>
            <a:r>
              <a:rPr lang="cs-CZ" dirty="0" smtClean="0">
                <a:latin typeface="Arial" pitchFamily="34" charset="0"/>
                <a:cs typeface="Arial" pitchFamily="34" charset="0"/>
              </a:rPr>
              <a:t>Bezpečnost práce</a:t>
            </a:r>
            <a:endParaRPr lang="cs-CZ" dirty="0">
              <a:latin typeface="Arial" pitchFamily="34" charset="0"/>
              <a:cs typeface="Arial" pitchFamily="34" charset="0"/>
            </a:endParaRPr>
          </a:p>
        </p:txBody>
      </p:sp>
      <p:sp>
        <p:nvSpPr>
          <p:cNvPr id="4" name="TextovéPole 3"/>
          <p:cNvSpPr txBox="1"/>
          <p:nvPr/>
        </p:nvSpPr>
        <p:spPr>
          <a:xfrm>
            <a:off x="323528" y="2492896"/>
            <a:ext cx="8208912" cy="3416320"/>
          </a:xfrm>
          <a:prstGeom prst="rect">
            <a:avLst/>
          </a:prstGeom>
          <a:noFill/>
        </p:spPr>
        <p:txBody>
          <a:bodyPr wrap="square" rtlCol="0">
            <a:spAutoFit/>
          </a:bodyPr>
          <a:lstStyle/>
          <a:p>
            <a:pPr marL="285750" indent="-285750">
              <a:buFont typeface="Arial" pitchFamily="34" charset="0"/>
              <a:buChar char="•"/>
            </a:pPr>
            <a:r>
              <a:rPr lang="cs-CZ" sz="2400" dirty="0" smtClean="0"/>
              <a:t>Páječka v bezvadné stavu</a:t>
            </a:r>
          </a:p>
          <a:p>
            <a:endParaRPr lang="cs-CZ" sz="2400" dirty="0" smtClean="0"/>
          </a:p>
          <a:p>
            <a:pPr marL="285750" indent="-285750">
              <a:buFont typeface="Arial" pitchFamily="34" charset="0"/>
              <a:buChar char="•"/>
            </a:pPr>
            <a:r>
              <a:rPr lang="cs-CZ" sz="2400" dirty="0" smtClean="0"/>
              <a:t>Neporušená přívodní šnůra</a:t>
            </a:r>
          </a:p>
          <a:p>
            <a:endParaRPr lang="cs-CZ" sz="2400" dirty="0" smtClean="0"/>
          </a:p>
          <a:p>
            <a:pPr marL="285750" indent="-285750">
              <a:buFont typeface="Arial" pitchFamily="34" charset="0"/>
              <a:buChar char="•"/>
            </a:pPr>
            <a:r>
              <a:rPr lang="cs-CZ" sz="2400" dirty="0" smtClean="0"/>
              <a:t>Nebezpečí popálení</a:t>
            </a:r>
          </a:p>
          <a:p>
            <a:endParaRPr lang="cs-CZ" sz="2400" dirty="0" smtClean="0"/>
          </a:p>
          <a:p>
            <a:pPr marL="285750" indent="-285750">
              <a:buFont typeface="Arial" pitchFamily="34" charset="0"/>
              <a:buChar char="•"/>
            </a:pPr>
            <a:r>
              <a:rPr lang="cs-CZ" sz="2400" dirty="0" smtClean="0"/>
              <a:t>Nebezpečí požáru (odkládání pájky)</a:t>
            </a:r>
          </a:p>
          <a:p>
            <a:endParaRPr lang="cs-CZ" sz="2400" dirty="0" smtClean="0"/>
          </a:p>
          <a:p>
            <a:pPr marL="285750" indent="-285750">
              <a:buFont typeface="Arial" pitchFamily="34" charset="0"/>
              <a:buChar char="•"/>
            </a:pPr>
            <a:r>
              <a:rPr lang="cs-CZ" sz="2400" dirty="0" smtClean="0"/>
              <a:t>Nebezpečí potřísnění kyselinou (pájedlo) - opláchnout</a:t>
            </a:r>
            <a:endParaRPr lang="cs-CZ" sz="2400" dirty="0"/>
          </a:p>
        </p:txBody>
      </p:sp>
      <p:pic>
        <p:nvPicPr>
          <p:cNvPr id="12293" name="Picture 5"/>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076924" y="1340768"/>
            <a:ext cx="3105026" cy="23042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Zástupný symbol pro zápatí 5"/>
          <p:cNvSpPr>
            <a:spLocks noGrp="1"/>
          </p:cNvSpPr>
          <p:nvPr>
            <p:ph type="ftr"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smtClean="0">
                <a:solidFill>
                  <a:srgbClr val="000000"/>
                </a:solidFill>
              </a:rPr>
              <a:t>CZ.1.07/1.5.00/34.0448</a:t>
            </a:r>
          </a:p>
        </p:txBody>
      </p:sp>
      <p:sp>
        <p:nvSpPr>
          <p:cNvPr id="13315" name="Rectangle 3"/>
          <p:cNvSpPr>
            <a:spLocks noChangeArrowheads="1"/>
          </p:cNvSpPr>
          <p:nvPr/>
        </p:nvSpPr>
        <p:spPr bwMode="auto">
          <a:xfrm>
            <a:off x="0" y="2800350"/>
            <a:ext cx="9144000" cy="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pPr>
              <a:spcBef>
                <a:spcPct val="20000"/>
              </a:spcBef>
              <a:buFontTx/>
              <a:buChar char="•"/>
            </a:pPr>
            <a:endParaRPr lang="cs-CZ" sz="3200">
              <a:solidFill>
                <a:srgbClr val="000000"/>
              </a:solidFill>
            </a:endParaRPr>
          </a:p>
        </p:txBody>
      </p:sp>
      <p:sp>
        <p:nvSpPr>
          <p:cNvPr id="13316" name="AutoShape 4">
            <a:hlinkClick r:id="" action="ppaction://hlinkshowjump?jump=previousslide" highlightClick="1"/>
          </p:cNvPr>
          <p:cNvSpPr>
            <a:spLocks noChangeArrowheads="1"/>
          </p:cNvSpPr>
          <p:nvPr/>
        </p:nvSpPr>
        <p:spPr bwMode="auto">
          <a:xfrm>
            <a:off x="179388" y="3141663"/>
            <a:ext cx="433387" cy="287337"/>
          </a:xfrm>
          <a:prstGeom prst="actionButtonBackPrevious">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spcBef>
                <a:spcPct val="20000"/>
              </a:spcBef>
              <a:buFontTx/>
              <a:buChar char="•"/>
            </a:pPr>
            <a:endParaRPr lang="cs-CZ" sz="3200">
              <a:solidFill>
                <a:srgbClr val="000000"/>
              </a:solidFill>
            </a:endParaRPr>
          </a:p>
        </p:txBody>
      </p:sp>
      <p:sp>
        <p:nvSpPr>
          <p:cNvPr id="13317" name="AutoShape 5">
            <a:hlinkClick r:id="" action="ppaction://hlinkshowjump?jump=firstslide" highlightClick="1"/>
          </p:cNvPr>
          <p:cNvSpPr>
            <a:spLocks noChangeArrowheads="1"/>
          </p:cNvSpPr>
          <p:nvPr/>
        </p:nvSpPr>
        <p:spPr bwMode="auto">
          <a:xfrm>
            <a:off x="179388" y="6308725"/>
            <a:ext cx="431800" cy="287338"/>
          </a:xfrm>
          <a:prstGeom prst="actionButtonBeginning">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spcBef>
                <a:spcPct val="20000"/>
              </a:spcBef>
              <a:buFontTx/>
              <a:buChar char="•"/>
            </a:pPr>
            <a:endParaRPr lang="cs-CZ" sz="3200">
              <a:solidFill>
                <a:srgbClr val="000000"/>
              </a:solidFill>
            </a:endParaRPr>
          </a:p>
        </p:txBody>
      </p:sp>
      <p:sp>
        <p:nvSpPr>
          <p:cNvPr id="13318" name="AutoShape 6">
            <a:hlinkClick r:id="" action="ppaction://hlinkshowjump?jump=lastslide" highlightClick="1"/>
          </p:cNvPr>
          <p:cNvSpPr>
            <a:spLocks noChangeArrowheads="1"/>
          </p:cNvSpPr>
          <p:nvPr/>
        </p:nvSpPr>
        <p:spPr bwMode="auto">
          <a:xfrm>
            <a:off x="684213" y="6308725"/>
            <a:ext cx="431800" cy="287338"/>
          </a:xfrm>
          <a:prstGeom prst="actionButtonEnd">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spcBef>
                <a:spcPct val="20000"/>
              </a:spcBef>
              <a:buFontTx/>
              <a:buChar char="•"/>
            </a:pPr>
            <a:endParaRPr lang="cs-CZ" sz="3200">
              <a:solidFill>
                <a:srgbClr val="000000"/>
              </a:solidFill>
            </a:endParaRPr>
          </a:p>
        </p:txBody>
      </p:sp>
      <p:sp>
        <p:nvSpPr>
          <p:cNvPr id="13319" name="AutoShape 7">
            <a:hlinkClick r:id="" action="ppaction://hlinkshowjump?jump=lastslideviewed" highlightClick="1"/>
          </p:cNvPr>
          <p:cNvSpPr>
            <a:spLocks noChangeArrowheads="1"/>
          </p:cNvSpPr>
          <p:nvPr/>
        </p:nvSpPr>
        <p:spPr bwMode="auto">
          <a:xfrm>
            <a:off x="1619250" y="6308725"/>
            <a:ext cx="504825" cy="287338"/>
          </a:xfrm>
          <a:prstGeom prst="actionButtonBlank">
            <a:avLst/>
          </a:prstGeom>
          <a:solidFill>
            <a:schemeClr val="accent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cs-CZ" sz="1000">
                <a:solidFill>
                  <a:srgbClr val="009999"/>
                </a:solidFill>
              </a:rPr>
              <a:t>Zpět</a:t>
            </a:r>
          </a:p>
        </p:txBody>
      </p:sp>
      <p:sp>
        <p:nvSpPr>
          <p:cNvPr id="13320" name="Rectangle 10"/>
          <p:cNvSpPr>
            <a:spLocks noGrp="1" noChangeArrowheads="1"/>
          </p:cNvSpPr>
          <p:nvPr>
            <p:ph type="body" sz="half" idx="1"/>
          </p:nvPr>
        </p:nvSpPr>
        <p:spPr>
          <a:xfrm>
            <a:off x="971550" y="998538"/>
            <a:ext cx="6913563" cy="1638300"/>
          </a:xfrm>
        </p:spPr>
        <p:txBody>
          <a:bodyPr/>
          <a:lstStyle/>
          <a:p>
            <a:pPr eaLnBrk="1" hangingPunct="1"/>
            <a:r>
              <a:rPr lang="cs-CZ" sz="2000" b="1" dirty="0" smtClean="0"/>
              <a:t>Seznam literatury a pramenů</a:t>
            </a:r>
          </a:p>
          <a:p>
            <a:pPr eaLnBrk="1" hangingPunct="1"/>
            <a:r>
              <a:rPr lang="cs-CZ" sz="1800" b="1" dirty="0" smtClean="0">
                <a:solidFill>
                  <a:srgbClr val="002060"/>
                </a:solidFill>
              </a:rPr>
              <a:t>Materiály jsou určeny pro bezplatné používání pro potřeby výuky a vzdělávání na všech typech škol a školských zařízení. </a:t>
            </a:r>
            <a:r>
              <a:rPr lang="cs-CZ" sz="1800" b="1" dirty="0" smtClean="0">
                <a:solidFill>
                  <a:srgbClr val="002060"/>
                </a:solidFill>
              </a:rPr>
              <a:t>Jakékoliv </a:t>
            </a:r>
            <a:r>
              <a:rPr lang="cs-CZ" sz="1800" b="1" dirty="0" smtClean="0">
                <a:solidFill>
                  <a:srgbClr val="002060"/>
                </a:solidFill>
              </a:rPr>
              <a:t>další využití podléhá autorskému zákonu.</a:t>
            </a:r>
          </a:p>
          <a:p>
            <a:pPr eaLnBrk="1" hangingPunct="1"/>
            <a:endParaRPr lang="cs-CZ" sz="2000" b="1" dirty="0" smtClean="0">
              <a:solidFill>
                <a:srgbClr val="002060"/>
              </a:solidFill>
            </a:endParaRPr>
          </a:p>
          <a:p>
            <a:pPr eaLnBrk="1" hangingPunct="1"/>
            <a:endParaRPr lang="cs-CZ" sz="2000" b="1" dirty="0" smtClean="0">
              <a:solidFill>
                <a:srgbClr val="002060"/>
              </a:solidFill>
            </a:endParaRPr>
          </a:p>
          <a:p>
            <a:pPr eaLnBrk="1" hangingPunct="1"/>
            <a:endParaRPr lang="cs-CZ" sz="2000" b="1" dirty="0" smtClean="0">
              <a:solidFill>
                <a:srgbClr val="002060"/>
              </a:solidFill>
            </a:endParaRPr>
          </a:p>
          <a:p>
            <a:pPr eaLnBrk="1" hangingPunct="1"/>
            <a:endParaRPr lang="cs-CZ" sz="2000" b="1" dirty="0" smtClean="0"/>
          </a:p>
          <a:p>
            <a:pPr eaLnBrk="1" hangingPunct="1"/>
            <a:endParaRPr lang="cs-CZ" sz="2000" b="1" dirty="0" smtClean="0"/>
          </a:p>
          <a:p>
            <a:pPr eaLnBrk="1" hangingPunct="1"/>
            <a:endParaRPr lang="cs-CZ" sz="2000" dirty="0" smtClean="0"/>
          </a:p>
        </p:txBody>
      </p:sp>
      <p:pic>
        <p:nvPicPr>
          <p:cNvPr id="13321" name="Picture 5" descr="LOGO Investice do rozvoje vzdělání"/>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051050" y="5013325"/>
            <a:ext cx="504825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22" name="TextovéPole 1"/>
          <p:cNvSpPr txBox="1">
            <a:spLocks noChangeArrowheads="1"/>
          </p:cNvSpPr>
          <p:nvPr/>
        </p:nvSpPr>
        <p:spPr bwMode="auto">
          <a:xfrm>
            <a:off x="985838" y="2924175"/>
            <a:ext cx="6911975" cy="11079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b="1" dirty="0">
                <a:solidFill>
                  <a:srgbClr val="000000"/>
                </a:solidFill>
              </a:rPr>
              <a:t>Použité zdroje:</a:t>
            </a:r>
          </a:p>
          <a:p>
            <a:pPr eaLnBrk="1" hangingPunct="1"/>
            <a:r>
              <a:rPr lang="cs-CZ" sz="1600" dirty="0">
                <a:solidFill>
                  <a:srgbClr val="000000"/>
                </a:solidFill>
              </a:rPr>
              <a:t>Objekty použité k vytvoření DUM jsou vlastní tvorbou autora, pokud není uvedeno jinak.</a:t>
            </a:r>
          </a:p>
          <a:p>
            <a:pPr eaLnBrk="1" hangingPunct="1"/>
            <a:endParaRPr lang="cs-CZ" sz="1600" dirty="0">
              <a:solidFill>
                <a:srgbClr val="000000"/>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Vrchol">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Vrchol">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cs-CZ"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cs-CZ" sz="3200" b="0" i="0" u="none" strike="noStrike" cap="none" normalizeH="0" baseline="0" smtClean="0">
            <a:ln>
              <a:noFill/>
            </a:ln>
            <a:solidFill>
              <a:schemeClr val="tx1"/>
            </a:solidFill>
            <a:effectLst/>
            <a:latin typeface="Arial" charset="0"/>
          </a:defRPr>
        </a:defPPr>
      </a:lstStyle>
    </a:lnDef>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cs-CZ"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cs-CZ" sz="3200" b="0" i="0" u="none" strike="noStrike" cap="none" normalizeH="0" baseline="0" smtClean="0">
            <a:ln>
              <a:noFill/>
            </a:ln>
            <a:solidFill>
              <a:schemeClr val="tx1"/>
            </a:solidFill>
            <a:effectLst/>
            <a:latin typeface="Arial" charset="0"/>
          </a:defRPr>
        </a:defPPr>
      </a:lstStyle>
    </a:lnDef>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cs-CZ" sz="3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342900" marR="0" indent="-342900" algn="l" defTabSz="914400" rtl="0" eaLnBrk="1" fontAlgn="base" latinLnBrk="0" hangingPunct="1">
          <a:lnSpc>
            <a:spcPct val="100000"/>
          </a:lnSpc>
          <a:spcBef>
            <a:spcPct val="20000"/>
          </a:spcBef>
          <a:spcAft>
            <a:spcPct val="0"/>
          </a:spcAft>
          <a:buClrTx/>
          <a:buSzTx/>
          <a:buFontTx/>
          <a:buChar char="•"/>
          <a:tabLst/>
          <a:defRPr kumimoji="0" lang="cs-CZ" sz="3200" b="0" i="0" u="none" strike="noStrike" cap="none" normalizeH="0" baseline="0" smtClean="0">
            <a:ln>
              <a:noFill/>
            </a:ln>
            <a:solidFill>
              <a:schemeClr val="tx1"/>
            </a:solidFill>
            <a:effectLst/>
            <a:latin typeface="Arial" charset="0"/>
          </a:defRPr>
        </a:defPPr>
      </a:lstStyle>
    </a:lnDef>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1354</TotalTime>
  <Words>279</Words>
  <Application>Microsoft Office PowerPoint</Application>
  <PresentationFormat>Předvádění na obrazovce (4:3)</PresentationFormat>
  <Paragraphs>85</Paragraphs>
  <Slides>8</Slides>
  <Notes>3</Notes>
  <HiddenSlides>0</HiddenSlides>
  <MMClips>0</MMClips>
  <ScaleCrop>false</ScaleCrop>
  <HeadingPairs>
    <vt:vector size="4" baseType="variant">
      <vt:variant>
        <vt:lpstr>Motiv</vt:lpstr>
      </vt:variant>
      <vt:variant>
        <vt:i4>4</vt:i4>
      </vt:variant>
      <vt:variant>
        <vt:lpstr>Nadpisy snímků</vt:lpstr>
      </vt:variant>
      <vt:variant>
        <vt:i4>8</vt:i4>
      </vt:variant>
    </vt:vector>
  </HeadingPairs>
  <TitlesOfParts>
    <vt:vector size="12" baseType="lpstr">
      <vt:lpstr>Vrchol</vt:lpstr>
      <vt:lpstr>Výchozí návrh</vt:lpstr>
      <vt:lpstr>1_Výchozí návrh</vt:lpstr>
      <vt:lpstr>2_Výchozí návrh</vt:lpstr>
      <vt:lpstr>Využití ICT pro rozvoj klíčových kompetencí  CZ.1.07/1.5.00/34.0448</vt:lpstr>
      <vt:lpstr>Snímek 2</vt:lpstr>
      <vt:lpstr>Pájení</vt:lpstr>
      <vt:lpstr>Podstata pájení</vt:lpstr>
      <vt:lpstr>Druhy páječek</vt:lpstr>
      <vt:lpstr>Pracovní postup při pájení</vt:lpstr>
      <vt:lpstr>Bezpečnost práce</vt:lpstr>
      <vt:lpstr>Snímek 8</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Martin</dc:creator>
  <cp:lastModifiedBy>Princezna</cp:lastModifiedBy>
  <cp:revision>49</cp:revision>
  <dcterms:created xsi:type="dcterms:W3CDTF">2012-09-27T06:40:59Z</dcterms:created>
  <dcterms:modified xsi:type="dcterms:W3CDTF">2013-03-27T12:08:44Z</dcterms:modified>
</cp:coreProperties>
</file>