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8" r:id="rId2"/>
    <p:sldMasterId id="2147483702" r:id="rId3"/>
    <p:sldMasterId id="2147483716" r:id="rId4"/>
  </p:sldMasterIdLst>
  <p:notesMasterIdLst>
    <p:notesMasterId r:id="rId13"/>
  </p:notesMasterIdLst>
  <p:sldIdLst>
    <p:sldId id="262" r:id="rId5"/>
    <p:sldId id="263" r:id="rId6"/>
    <p:sldId id="257" r:id="rId7"/>
    <p:sldId id="258" r:id="rId8"/>
    <p:sldId id="259" r:id="rId9"/>
    <p:sldId id="260" r:id="rId10"/>
    <p:sldId id="261" r:id="rId11"/>
    <p:sldId id="26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4" y="-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9683CD4-7CD7-4699-8FB8-EE1654F72C4F}" type="datetimeFigureOut">
              <a:rPr lang="cs-CZ"/>
              <a:pPr>
                <a:defRPr/>
              </a:pPr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546F6A1-4A1E-4EB5-9997-FADB974832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9104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C0CFAB-B7BD-4C7C-8F72-E2827032FFFB}" type="slidenum">
              <a:rPr lang="cs-CZ" smtClean="0">
                <a:solidFill>
                  <a:srgbClr val="000000"/>
                </a:solidFill>
              </a:rPr>
              <a:pPr eaLnBrk="1" hangingPunct="1"/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830CC2-F916-4C11-AF30-A4B70D3C090F}" type="slidenum">
              <a:rPr lang="cs-CZ" smtClean="0">
                <a:solidFill>
                  <a:srgbClr val="000000"/>
                </a:solidFill>
              </a:rPr>
              <a:pPr eaLnBrk="1" hangingPunct="1"/>
              <a:t>2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F746C9-6930-4B97-9176-379D0631CBAF}" type="slidenum">
              <a:rPr lang="cs-CZ" smtClean="0">
                <a:solidFill>
                  <a:srgbClr val="000000"/>
                </a:solidFill>
              </a:rPr>
              <a:pPr eaLnBrk="1" hangingPunct="1"/>
              <a:t>8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AB481-80F2-4D65-8796-896B35AFC2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149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2E299-0FA9-4006-B3DB-2E3AAA7EC0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583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5F15-1437-439B-BF8A-0A701C0AB4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4516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05AFB-526D-410A-8115-81D313A043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0950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20EC1-24E1-47FA-97A1-0D00622758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970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A7D8C-6702-43A9-97F9-8E9E161FC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4106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E1323-F54E-4F86-A610-DB22D37623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7270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31F32-0C0D-41BE-BC86-F03B7A711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25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718A-9BE9-4CC8-96FA-AABDDE6B4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856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838D3-CBFB-4B77-B224-AD564ABECF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5626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0FFCF-F9B6-4F2C-ABA0-B900121873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2363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1AE5-5554-4872-B8EF-C41135A36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4451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CC738-0891-4E07-8D11-884312D89A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0701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03E04-A413-4B97-AD14-931BC212B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5101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2E825-F789-45A6-9375-B6FFE29CFE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3826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AF42B-D0A8-411A-82D0-2F05CBDF3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4653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44BCE-C832-4DF8-959A-B4DE9215C1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93638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C04E9-2BB0-4CC5-AC91-73B96A5232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99107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593A2-8381-4A50-92B3-E7AA0C2F4C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2355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4BB6B-FE38-4238-B3EB-6BA8754CB7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26165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31B7-0260-460E-878D-8937B9778B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5985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85DB8-76FF-4FF1-8505-AA6FA49D3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8063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D3FCE-8A15-45F3-A60D-1AF563A61B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10919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4FC0-AE30-4A60-A8C6-064B756E3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7893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388E6-A34C-47A4-80C6-037213B3C7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9461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670EA-3626-49D8-8363-CBF21A8280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3015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D3CF8-97C0-4C1C-B333-8FB946B3BC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47560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EBA4C-7C1A-4B71-A966-FB7A8BE216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4866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A1D6C-E36B-44F3-AD7C-7BFE50E26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44380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86CEE-8959-425D-9C4E-55BC6239E8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404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CFD44-5A13-4CE0-A4B9-9FE6F28839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0547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5D330-90C2-4B77-9FBF-D45BF083B1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59038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975DB-3659-423E-9BC6-7255167944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2763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68D6B-8B72-4F30-88B3-CB9562F14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99879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46304-450C-45A0-A4B8-E23BD7FE43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29300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37609-B05A-468C-B574-A269B9160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28123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07C29-B7A4-421F-91C6-AD7590BC7C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40473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E49B9-6333-4827-B3AA-2E1C06CDC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00362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17CCE-D66E-4F90-8921-D898259EA2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22189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7D6DC-473F-4F38-B9A6-66F1B32A4B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01770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E5DAC-2E28-4FE3-A670-02DB49F3CA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65976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BEF7C-3740-4ACD-B025-488C0FC688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60814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8432B-5622-4417-A996-D32159672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38496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BAE41-9F32-4A0D-BBF6-2A1630368C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09043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6B98C-3F07-4492-ADDA-BB9D806FC1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65484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34639-ADB6-48D3-957D-FB3230921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71973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445B1-417C-442A-809A-2C863611C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55979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383A5-EF83-4561-A220-A262E46634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20286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7F5BC-AD12-418C-B0B4-40D45997B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18550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48B72-372E-4C24-B9EA-E2E38A2617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7706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2C0A-C30D-42C4-9ACB-AF573F9014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188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E3B4328-3EC3-40E7-A8BA-B76F1B740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89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18B609B-21F6-4486-B39B-E115BECF5C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95D7B87-219E-44B6-A17D-F4C06A41D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D360BEE-FD2F-4C5B-920A-936482C7C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pic>
        <p:nvPicPr>
          <p:cNvPr id="6148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pic>
        <p:nvPicPr>
          <p:cNvPr id="6151" name="Picture 11" descr="logo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050" y="565150"/>
            <a:ext cx="173355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153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1400">
                <a:solidFill>
                  <a:srgbClr val="000000"/>
                </a:solidFill>
              </a:rPr>
              <a:t>Střední odborná škola elektrotechnická, Centrum odborné přípravy</a:t>
            </a:r>
            <a:br>
              <a:rPr lang="cs-CZ" sz="1400">
                <a:solidFill>
                  <a:srgbClr val="000000"/>
                </a:solidFill>
              </a:rPr>
            </a:br>
            <a:r>
              <a:rPr lang="cs-CZ" sz="1400">
                <a:solidFill>
                  <a:srgbClr val="000000"/>
                </a:solidFill>
              </a:rPr>
              <a:t>Zvolenovská 537, Hluboká nad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7171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2232025" y="1089025"/>
            <a:ext cx="521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000">
                <a:solidFill>
                  <a:srgbClr val="000000"/>
                </a:solidFill>
              </a:rPr>
              <a:t>Technické materiály</a:t>
            </a:r>
          </a:p>
        </p:txBody>
      </p:sp>
      <p:graphicFrame>
        <p:nvGraphicFramePr>
          <p:cNvPr id="6230" name="Group 8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3874588903"/>
              </p:ext>
            </p:extLst>
          </p:nvPr>
        </p:nvGraphicFramePr>
        <p:xfrm>
          <a:off x="1403350" y="1700213"/>
          <a:ext cx="6697663" cy="3908427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2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OV-MS1-1/11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537, Hluboká nad Vltavou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Bc. Martin Řeřicha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Opracování kovů a plastů, spojování materiálů.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ročník SOŠ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2. 2013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Pilování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 – DUM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 seznámení s pracemi s technickými materiály.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208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09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0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1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Pilování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9144000" cy="14400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600" b="1" i="1" dirty="0" smtClean="0">
                <a:latin typeface="Arial" charset="0"/>
                <a:cs typeface="Arial" charset="0"/>
              </a:rPr>
              <a:t>Třískové obrábění velkým počtem smyků na činné </a:t>
            </a:r>
          </a:p>
          <a:p>
            <a:pPr eaLnBrk="1" hangingPunct="1">
              <a:buFontTx/>
              <a:buNone/>
            </a:pPr>
            <a:r>
              <a:rPr lang="cs-CZ" sz="2600" b="1" i="1" dirty="0" smtClean="0">
                <a:latin typeface="Arial" charset="0"/>
                <a:cs typeface="Arial" charset="0"/>
              </a:rPr>
              <a:t>ploše pilníku.</a:t>
            </a: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9512" y="2420888"/>
            <a:ext cx="89644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Složení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pilníků</a:t>
            </a: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Tělo, stopka, násada</a:t>
            </a:r>
          </a:p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Druhy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pilníků</a:t>
            </a: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seků: </a:t>
            </a:r>
            <a:endParaRPr lang="cs-CZ" sz="26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Jednoduché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Křížené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Frézované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Rašple</a:t>
            </a: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endParaRPr lang="cs-CZ" sz="2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4756" y="4221088"/>
            <a:ext cx="2093691" cy="205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9512" y="1340768"/>
            <a:ext cx="896448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Druhy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pilníků</a:t>
            </a:r>
          </a:p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velikosti seků: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(uběrací)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(běžné obrábění)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(jemné dokončovací práce)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Jehlové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(opracování drobných ploch)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Speciální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2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nástrojářské</a:t>
            </a: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Rotační</a:t>
            </a: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endParaRPr lang="cs-CZ" sz="2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692696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Podle tvaru:</a:t>
            </a:r>
          </a:p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Obdélníkové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Čtvercové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Trojúhelníkové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Půlkruhové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Kruhové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Nožovité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Mečovité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9594" y="476673"/>
            <a:ext cx="270682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085184"/>
            <a:ext cx="4236343" cy="69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Pracovní postup při pilování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1259632" y="1600200"/>
            <a:ext cx="7427168" cy="4525963"/>
          </a:xfrm>
        </p:spPr>
        <p:txBody>
          <a:bodyPr/>
          <a:lstStyle/>
          <a:p>
            <a:r>
              <a:rPr lang="cs-CZ" dirty="0" smtClean="0"/>
              <a:t>Upnutí materiálu</a:t>
            </a:r>
          </a:p>
          <a:p>
            <a:pPr marL="136525" indent="0">
              <a:buNone/>
            </a:pPr>
            <a:endParaRPr lang="cs-CZ" dirty="0" smtClean="0"/>
          </a:p>
          <a:p>
            <a:r>
              <a:rPr lang="cs-CZ" dirty="0" smtClean="0"/>
              <a:t>Výběr vhodného pilníku dle materiálu a požadovaným vlastnostem</a:t>
            </a:r>
          </a:p>
          <a:p>
            <a:pPr marL="136525" indent="0">
              <a:buNone/>
            </a:pPr>
            <a:endParaRPr lang="cs-CZ" dirty="0" smtClean="0"/>
          </a:p>
          <a:p>
            <a:r>
              <a:rPr lang="cs-CZ" dirty="0" smtClean="0"/>
              <a:t>Pilovaní kombinované s kontrolou rozměrů a kvality pilování</a:t>
            </a:r>
          </a:p>
          <a:p>
            <a:pPr marL="136525" indent="0">
              <a:buNone/>
            </a:pPr>
            <a:endParaRPr lang="cs-CZ" dirty="0" smtClean="0"/>
          </a:p>
          <a:p>
            <a:r>
              <a:rPr lang="cs-CZ" dirty="0" smtClean="0"/>
              <a:t>Případné pilování jemným pilníkem pro vyhlazení</a:t>
            </a:r>
          </a:p>
          <a:p>
            <a:pPr marL="136525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Postoj při pilování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628800"/>
            <a:ext cx="3384376" cy="4211668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6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7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8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9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  <p:sp>
        <p:nvSpPr>
          <p:cNvPr id="1332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998538"/>
            <a:ext cx="6913563" cy="1638300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</a:t>
            </a:r>
            <a:r>
              <a:rPr lang="cs-CZ" sz="1800" b="1" smtClean="0">
                <a:solidFill>
                  <a:srgbClr val="002060"/>
                </a:solidFill>
              </a:rPr>
              <a:t>Jakékoliv </a:t>
            </a:r>
            <a:r>
              <a:rPr lang="cs-CZ" sz="1800" b="1" dirty="0" smtClean="0">
                <a:solidFill>
                  <a:srgbClr val="002060"/>
                </a:solidFill>
              </a:rPr>
              <a:t>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13321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ovéPole 1"/>
          <p:cNvSpPr txBox="1">
            <a:spLocks noChangeArrowheads="1"/>
          </p:cNvSpPr>
          <p:nvPr/>
        </p:nvSpPr>
        <p:spPr bwMode="auto">
          <a:xfrm>
            <a:off x="985838" y="2924175"/>
            <a:ext cx="69119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rgbClr val="000000"/>
                </a:solidFill>
              </a:rPr>
              <a:t>Použité zdroje:</a:t>
            </a:r>
          </a:p>
          <a:p>
            <a:pPr eaLnBrk="1" hangingPunct="1"/>
            <a:r>
              <a:rPr lang="cs-CZ" sz="1600" dirty="0">
                <a:solidFill>
                  <a:srgbClr val="000000"/>
                </a:solidFill>
              </a:rPr>
              <a:t>Objekty použité k vytvoření DUM jsou vlastní tvorbou autora, pokud není uvedeno jinak.</a:t>
            </a:r>
          </a:p>
          <a:p>
            <a:pPr eaLnBrk="1" hangingPunct="1"/>
            <a:endParaRPr lang="cs-CZ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1557</TotalTime>
  <Words>265</Words>
  <Application>Microsoft Office PowerPoint</Application>
  <PresentationFormat>Předvádění na obrazovce (4:3)</PresentationFormat>
  <Paragraphs>91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Vrchol</vt:lpstr>
      <vt:lpstr>Výchozí návrh</vt:lpstr>
      <vt:lpstr>1_Výchozí návrh</vt:lpstr>
      <vt:lpstr>2_Výchozí návrh</vt:lpstr>
      <vt:lpstr>Využití ICT pro rozvoj klíčových kompetencí  CZ.1.07/1.5.00/34.0448</vt:lpstr>
      <vt:lpstr>Snímek 2</vt:lpstr>
      <vt:lpstr>Pilování</vt:lpstr>
      <vt:lpstr>Snímek 4</vt:lpstr>
      <vt:lpstr>Snímek 5</vt:lpstr>
      <vt:lpstr>Pracovní postup při pilování</vt:lpstr>
      <vt:lpstr>Postoj při pilování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Princezna</cp:lastModifiedBy>
  <cp:revision>71</cp:revision>
  <dcterms:created xsi:type="dcterms:W3CDTF">2012-09-27T06:40:59Z</dcterms:created>
  <dcterms:modified xsi:type="dcterms:W3CDTF">2013-03-27T12:22:16Z</dcterms:modified>
</cp:coreProperties>
</file>