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/>
      <dgm:spPr/>
      <dgm:t>
        <a:bodyPr/>
        <a:lstStyle/>
        <a:p>
          <a:r>
            <a:rPr lang="cs-CZ" dirty="0" smtClean="0"/>
            <a:t>Sekáče</a:t>
          </a:r>
          <a:endParaRPr lang="cs-CZ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dirty="0" smtClean="0"/>
            <a:t>Plochý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Křížový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A34A0EFD-AA44-4397-A99F-446F39E3B0A9}">
      <dgm:prSet/>
      <dgm:spPr/>
      <dgm:t>
        <a:bodyPr/>
        <a:lstStyle/>
        <a:p>
          <a:r>
            <a:rPr lang="cs-CZ" dirty="0" smtClean="0"/>
            <a:t>Drážkovací</a:t>
          </a:r>
          <a:endParaRPr lang="cs-CZ" dirty="0"/>
        </a:p>
      </dgm:t>
    </dgm:pt>
    <dgm:pt modelId="{2109A57B-D381-40B5-8CBE-6B33CACAD466}" type="parTrans" cxnId="{D91968C3-A919-44F7-8096-C4C78CD09297}">
      <dgm:prSet/>
      <dgm:spPr/>
      <dgm:t>
        <a:bodyPr/>
        <a:lstStyle/>
        <a:p>
          <a:endParaRPr lang="cs-CZ"/>
        </a:p>
      </dgm:t>
    </dgm:pt>
    <dgm:pt modelId="{855AACB0-DC2B-443C-870F-42D21BF7E9F0}" type="sibTrans" cxnId="{D91968C3-A919-44F7-8096-C4C78CD09297}">
      <dgm:prSet/>
      <dgm:spPr/>
      <dgm:t>
        <a:bodyPr/>
        <a:lstStyle/>
        <a:p>
          <a:endParaRPr lang="cs-CZ"/>
        </a:p>
      </dgm:t>
    </dgm:pt>
    <dgm:pt modelId="{1952E49A-917C-4285-809B-C271A0A3E7A9}">
      <dgm:prSet/>
      <dgm:spPr/>
      <dgm:t>
        <a:bodyPr/>
        <a:lstStyle/>
        <a:p>
          <a:r>
            <a:rPr lang="cs-CZ" dirty="0" smtClean="0"/>
            <a:t>Dělící</a:t>
          </a:r>
          <a:endParaRPr lang="cs-CZ" dirty="0"/>
        </a:p>
      </dgm:t>
    </dgm:pt>
    <dgm:pt modelId="{54DF3E24-83CD-4C7A-9A59-770D573BAFEB}" type="parTrans" cxnId="{47B6A894-8936-4509-8F12-38C6A9FBFEBA}">
      <dgm:prSet/>
      <dgm:spPr/>
      <dgm:t>
        <a:bodyPr/>
        <a:lstStyle/>
        <a:p>
          <a:endParaRPr lang="cs-CZ"/>
        </a:p>
      </dgm:t>
    </dgm:pt>
    <dgm:pt modelId="{C4A53E45-EBC2-4BEA-9896-12C373F02430}" type="sibTrans" cxnId="{47B6A894-8936-4509-8F12-38C6A9FBFEBA}">
      <dgm:prSet/>
      <dgm:spPr/>
      <dgm:t>
        <a:bodyPr/>
        <a:lstStyle/>
        <a:p>
          <a:endParaRPr lang="cs-CZ"/>
        </a:p>
      </dgm:t>
    </dgm:pt>
    <dgm:pt modelId="{1A0BEABE-2B2B-452C-85F8-0AB8F12C0600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4BB27FB-00D4-4B77-9147-1227EBE31B0C}" type="pres">
      <dgm:prSet presAssocID="{FADBEC12-BFB3-452D-9479-EA1E77416E00}" presName="root" presStyleCnt="0"/>
      <dgm:spPr/>
    </dgm:pt>
    <dgm:pt modelId="{317DCE39-E72B-441A-9125-2BAB93923A24}" type="pres">
      <dgm:prSet presAssocID="{FADBEC12-BFB3-452D-9479-EA1E77416E00}" presName="rootComposite" presStyleCnt="0"/>
      <dgm:spPr/>
    </dgm:pt>
    <dgm:pt modelId="{07BDE2BB-EA66-4227-87B9-659F2EB1232E}" type="pres">
      <dgm:prSet presAssocID="{FADBEC12-BFB3-452D-9479-EA1E77416E00}" presName="rootText" presStyleLbl="node1" presStyleIdx="0" presStyleCnt="1" custLinFactNeighborX="569" custLinFactNeighborY="-7"/>
      <dgm:spPr/>
      <dgm:t>
        <a:bodyPr/>
        <a:lstStyle/>
        <a:p>
          <a:endParaRPr lang="cs-CZ"/>
        </a:p>
      </dgm:t>
    </dgm:pt>
    <dgm:pt modelId="{56570836-2324-4943-A368-16228F8CACAF}" type="pres">
      <dgm:prSet presAssocID="{FADBEC12-BFB3-452D-9479-EA1E77416E00}" presName="rootConnector" presStyleLbl="node1" presStyleIdx="0" presStyleCnt="1"/>
      <dgm:spPr/>
      <dgm:t>
        <a:bodyPr/>
        <a:lstStyle/>
        <a:p>
          <a:endParaRPr lang="cs-CZ"/>
        </a:p>
      </dgm:t>
    </dgm:pt>
    <dgm:pt modelId="{A82604C0-6440-4A65-B3CC-D0EE900D2CAF}" type="pres">
      <dgm:prSet presAssocID="{FADBEC12-BFB3-452D-9479-EA1E77416E00}" presName="childShape" presStyleCnt="0"/>
      <dgm:spPr/>
    </dgm:pt>
    <dgm:pt modelId="{3D696865-02EC-4BEF-B108-5A8F2CE2F574}" type="pres">
      <dgm:prSet presAssocID="{916CA72F-3576-474C-8FB9-7C2F3A1DF6A9}" presName="Name13" presStyleLbl="parChTrans1D2" presStyleIdx="0" presStyleCnt="4"/>
      <dgm:spPr/>
      <dgm:t>
        <a:bodyPr/>
        <a:lstStyle/>
        <a:p>
          <a:endParaRPr lang="cs-CZ"/>
        </a:p>
      </dgm:t>
    </dgm:pt>
    <dgm:pt modelId="{A6F48C60-D66A-4321-87E4-D5C0E83A6C31}" type="pres">
      <dgm:prSet presAssocID="{53445220-6013-4C8F-BD56-9940B42CFFF6}" presName="childText" presStyleLbl="bgAcc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ACDA2-54EC-49CB-B3DF-B10258006A31}" type="pres">
      <dgm:prSet presAssocID="{B0ADD919-B6A1-4245-99B5-7A13814B282F}" presName="Name13" presStyleLbl="parChTrans1D2" presStyleIdx="1" presStyleCnt="4"/>
      <dgm:spPr/>
      <dgm:t>
        <a:bodyPr/>
        <a:lstStyle/>
        <a:p>
          <a:endParaRPr lang="cs-CZ"/>
        </a:p>
      </dgm:t>
    </dgm:pt>
    <dgm:pt modelId="{F4896E19-B17D-4D8E-A090-74E20E73965D}" type="pres">
      <dgm:prSet presAssocID="{EF2AC08E-AC00-4F7F-AFE5-1FECC0795F11}" presName="childText" presStyleLbl="bgAcc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6ADCCB-D82F-4737-B051-D148D1105264}" type="pres">
      <dgm:prSet presAssocID="{2109A57B-D381-40B5-8CBE-6B33CACAD466}" presName="Name13" presStyleLbl="parChTrans1D2" presStyleIdx="2" presStyleCnt="4"/>
      <dgm:spPr/>
      <dgm:t>
        <a:bodyPr/>
        <a:lstStyle/>
        <a:p>
          <a:endParaRPr lang="cs-CZ"/>
        </a:p>
      </dgm:t>
    </dgm:pt>
    <dgm:pt modelId="{7E28BF54-AEC8-4B9E-90F3-0186D02EF63E}" type="pres">
      <dgm:prSet presAssocID="{A34A0EFD-AA44-4397-A99F-446F39E3B0A9}" presName="childText" presStyleLbl="bgAcc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56A87-A95D-45FB-9AC2-BEBBB6E3B411}" type="pres">
      <dgm:prSet presAssocID="{54DF3E24-83CD-4C7A-9A59-770D573BAFEB}" presName="Name13" presStyleLbl="parChTrans1D2" presStyleIdx="3" presStyleCnt="4"/>
      <dgm:spPr/>
      <dgm:t>
        <a:bodyPr/>
        <a:lstStyle/>
        <a:p>
          <a:endParaRPr lang="cs-CZ"/>
        </a:p>
      </dgm:t>
    </dgm:pt>
    <dgm:pt modelId="{A1E35BD8-DD29-4B48-8331-D8AD4B08DA54}" type="pres">
      <dgm:prSet presAssocID="{1952E49A-917C-4285-809B-C271A0A3E7A9}" presName="childText" presStyleLbl="bgAcc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5E234F9A-0F93-4C9D-A5B4-ADE73AA711AA}" type="presOf" srcId="{EF2AC08E-AC00-4F7F-AFE5-1FECC0795F11}" destId="{F4896E19-B17D-4D8E-A090-74E20E73965D}" srcOrd="0" destOrd="0" presId="urn:microsoft.com/office/officeart/2005/8/layout/hierarchy3"/>
    <dgm:cxn modelId="{6FB5B9F9-6FB0-48C9-8786-312B70F4E206}" type="presOf" srcId="{2109A57B-D381-40B5-8CBE-6B33CACAD466}" destId="{B86ADCCB-D82F-4737-B051-D148D1105264}" srcOrd="0" destOrd="0" presId="urn:microsoft.com/office/officeart/2005/8/layout/hierarchy3"/>
    <dgm:cxn modelId="{86D7AF2F-4743-4C33-88D0-48FC414E3B67}" type="presOf" srcId="{FADBEC12-BFB3-452D-9479-EA1E77416E00}" destId="{56570836-2324-4943-A368-16228F8CACAF}" srcOrd="1" destOrd="0" presId="urn:microsoft.com/office/officeart/2005/8/layout/hierarchy3"/>
    <dgm:cxn modelId="{50A0A85A-2968-4574-BF99-379727A896AB}" type="presOf" srcId="{916CA72F-3576-474C-8FB9-7C2F3A1DF6A9}" destId="{3D696865-02EC-4BEF-B108-5A8F2CE2F574}" srcOrd="0" destOrd="0" presId="urn:microsoft.com/office/officeart/2005/8/layout/hierarchy3"/>
    <dgm:cxn modelId="{8723E9FB-C04B-42A3-BDB6-A91581EA537B}" type="presOf" srcId="{FADBEC12-BFB3-452D-9479-EA1E77416E00}" destId="{07BDE2BB-EA66-4227-87B9-659F2EB1232E}" srcOrd="0" destOrd="0" presId="urn:microsoft.com/office/officeart/2005/8/layout/hierarchy3"/>
    <dgm:cxn modelId="{78657D58-53A0-47EC-8DA1-6C59CF1D1C12}" type="presOf" srcId="{A34A0EFD-AA44-4397-A99F-446F39E3B0A9}" destId="{7E28BF54-AEC8-4B9E-90F3-0186D02EF63E}" srcOrd="0" destOrd="0" presId="urn:microsoft.com/office/officeart/2005/8/layout/hierarchy3"/>
    <dgm:cxn modelId="{D91968C3-A919-44F7-8096-C4C78CD09297}" srcId="{FADBEC12-BFB3-452D-9479-EA1E77416E00}" destId="{A34A0EFD-AA44-4397-A99F-446F39E3B0A9}" srcOrd="2" destOrd="0" parTransId="{2109A57B-D381-40B5-8CBE-6B33CACAD466}" sibTransId="{855AACB0-DC2B-443C-870F-42D21BF7E9F0}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2A92D778-0A38-4DF5-BD07-D17DC42CF2FD}" type="presOf" srcId="{53445220-6013-4C8F-BD56-9940B42CFFF6}" destId="{A6F48C60-D66A-4321-87E4-D5C0E83A6C31}" srcOrd="0" destOrd="0" presId="urn:microsoft.com/office/officeart/2005/8/layout/hierarchy3"/>
    <dgm:cxn modelId="{B855AD9F-E066-459D-8644-1EDD4D39DC41}" type="presOf" srcId="{1952E49A-917C-4285-809B-C271A0A3E7A9}" destId="{A1E35BD8-DD29-4B48-8331-D8AD4B08DA54}" srcOrd="0" destOrd="0" presId="urn:microsoft.com/office/officeart/2005/8/layout/hierarchy3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33C04278-D085-4828-AF9B-D3F365A6CCC2}" type="presOf" srcId="{B0ADD919-B6A1-4245-99B5-7A13814B282F}" destId="{17BACDA2-54EC-49CB-B3DF-B10258006A31}" srcOrd="0" destOrd="0" presId="urn:microsoft.com/office/officeart/2005/8/layout/hierarchy3"/>
    <dgm:cxn modelId="{B48B766E-8CB1-481C-84C1-6BDD5A631271}" type="presOf" srcId="{54DF3E24-83CD-4C7A-9A59-770D573BAFEB}" destId="{95256A87-A95D-45FB-9AC2-BEBBB6E3B411}" srcOrd="0" destOrd="0" presId="urn:microsoft.com/office/officeart/2005/8/layout/hierarchy3"/>
    <dgm:cxn modelId="{47B6A894-8936-4509-8F12-38C6A9FBFEBA}" srcId="{FADBEC12-BFB3-452D-9479-EA1E77416E00}" destId="{1952E49A-917C-4285-809B-C271A0A3E7A9}" srcOrd="3" destOrd="0" parTransId="{54DF3E24-83CD-4C7A-9A59-770D573BAFEB}" sibTransId="{C4A53E45-EBC2-4BEA-9896-12C373F02430}"/>
    <dgm:cxn modelId="{28B49FCA-2F42-48DF-BFD4-E2D6E1E4B9B3}" type="presOf" srcId="{4991DD3A-5CA4-4DBE-A96C-B33718262EC0}" destId="{1A0BEABE-2B2B-452C-85F8-0AB8F12C0600}" srcOrd="0" destOrd="0" presId="urn:microsoft.com/office/officeart/2005/8/layout/hierarchy3"/>
    <dgm:cxn modelId="{8DF99C08-A14D-4AE2-8EDE-8B90268947ED}" type="presParOf" srcId="{1A0BEABE-2B2B-452C-85F8-0AB8F12C0600}" destId="{44BB27FB-00D4-4B77-9147-1227EBE31B0C}" srcOrd="0" destOrd="0" presId="urn:microsoft.com/office/officeart/2005/8/layout/hierarchy3"/>
    <dgm:cxn modelId="{63A91F48-E955-427E-B1FA-7E19DA5CD7E5}" type="presParOf" srcId="{44BB27FB-00D4-4B77-9147-1227EBE31B0C}" destId="{317DCE39-E72B-441A-9125-2BAB93923A24}" srcOrd="0" destOrd="0" presId="urn:microsoft.com/office/officeart/2005/8/layout/hierarchy3"/>
    <dgm:cxn modelId="{C9AF69BF-254B-4DC8-B7ED-430712E66244}" type="presParOf" srcId="{317DCE39-E72B-441A-9125-2BAB93923A24}" destId="{07BDE2BB-EA66-4227-87B9-659F2EB1232E}" srcOrd="0" destOrd="0" presId="urn:microsoft.com/office/officeart/2005/8/layout/hierarchy3"/>
    <dgm:cxn modelId="{9D19448F-0D5B-4DBB-B350-133C58C9C927}" type="presParOf" srcId="{317DCE39-E72B-441A-9125-2BAB93923A24}" destId="{56570836-2324-4943-A368-16228F8CACAF}" srcOrd="1" destOrd="0" presId="urn:microsoft.com/office/officeart/2005/8/layout/hierarchy3"/>
    <dgm:cxn modelId="{5A71BE41-E3AA-4480-A8AD-F61F036ABBF5}" type="presParOf" srcId="{44BB27FB-00D4-4B77-9147-1227EBE31B0C}" destId="{A82604C0-6440-4A65-B3CC-D0EE900D2CAF}" srcOrd="1" destOrd="0" presId="urn:microsoft.com/office/officeart/2005/8/layout/hierarchy3"/>
    <dgm:cxn modelId="{F3B12D3B-93F4-4708-B36C-0FCDE9F74DDE}" type="presParOf" srcId="{A82604C0-6440-4A65-B3CC-D0EE900D2CAF}" destId="{3D696865-02EC-4BEF-B108-5A8F2CE2F574}" srcOrd="0" destOrd="0" presId="urn:microsoft.com/office/officeart/2005/8/layout/hierarchy3"/>
    <dgm:cxn modelId="{F784EA81-FF78-4C24-9F3B-3F1F7201D910}" type="presParOf" srcId="{A82604C0-6440-4A65-B3CC-D0EE900D2CAF}" destId="{A6F48C60-D66A-4321-87E4-D5C0E83A6C31}" srcOrd="1" destOrd="0" presId="urn:microsoft.com/office/officeart/2005/8/layout/hierarchy3"/>
    <dgm:cxn modelId="{78A93C73-1E8B-4381-9AFA-B9DCFDEB8319}" type="presParOf" srcId="{A82604C0-6440-4A65-B3CC-D0EE900D2CAF}" destId="{17BACDA2-54EC-49CB-B3DF-B10258006A31}" srcOrd="2" destOrd="0" presId="urn:microsoft.com/office/officeart/2005/8/layout/hierarchy3"/>
    <dgm:cxn modelId="{E9119ED9-713F-4746-AD88-63C4C7B94675}" type="presParOf" srcId="{A82604C0-6440-4A65-B3CC-D0EE900D2CAF}" destId="{F4896E19-B17D-4D8E-A090-74E20E73965D}" srcOrd="3" destOrd="0" presId="urn:microsoft.com/office/officeart/2005/8/layout/hierarchy3"/>
    <dgm:cxn modelId="{B8CABD7F-0528-475F-83CF-B9E0F2BE4A2F}" type="presParOf" srcId="{A82604C0-6440-4A65-B3CC-D0EE900D2CAF}" destId="{B86ADCCB-D82F-4737-B051-D148D1105264}" srcOrd="4" destOrd="0" presId="urn:microsoft.com/office/officeart/2005/8/layout/hierarchy3"/>
    <dgm:cxn modelId="{8D3C5587-F90C-4AF7-82C6-F203BBFA0922}" type="presParOf" srcId="{A82604C0-6440-4A65-B3CC-D0EE900D2CAF}" destId="{7E28BF54-AEC8-4B9E-90F3-0186D02EF63E}" srcOrd="5" destOrd="0" presId="urn:microsoft.com/office/officeart/2005/8/layout/hierarchy3"/>
    <dgm:cxn modelId="{0B3C910F-D296-4C86-89B8-DDD731D74C0C}" type="presParOf" srcId="{A82604C0-6440-4A65-B3CC-D0EE900D2CAF}" destId="{95256A87-A95D-45FB-9AC2-BEBBB6E3B411}" srcOrd="6" destOrd="0" presId="urn:microsoft.com/office/officeart/2005/8/layout/hierarchy3"/>
    <dgm:cxn modelId="{ABC24B3C-5A81-4EAB-88E9-0F9C1743EABD}" type="presParOf" srcId="{A82604C0-6440-4A65-B3CC-D0EE900D2CAF}" destId="{A1E35BD8-DD29-4B48-8331-D8AD4B08DA54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7BDE2BB-EA66-4227-87B9-659F2EB1232E}">
      <dsp:nvSpPr>
        <dsp:cNvPr id="0" name=""/>
        <dsp:cNvSpPr/>
      </dsp:nvSpPr>
      <dsp:spPr>
        <a:xfrm>
          <a:off x="527056" y="2645"/>
          <a:ext cx="1774392" cy="8871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105" tIns="52070" rIns="78105" bIns="5207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Sekáče</a:t>
          </a:r>
          <a:endParaRPr lang="cs-CZ" sz="4100" kern="1200" dirty="0"/>
        </a:p>
      </dsp:txBody>
      <dsp:txXfrm>
        <a:off x="527056" y="2645"/>
        <a:ext cx="1774392" cy="887196"/>
      </dsp:txXfrm>
    </dsp:sp>
    <dsp:sp modelId="{3D696865-02EC-4BEF-B108-5A8F2CE2F574}">
      <dsp:nvSpPr>
        <dsp:cNvPr id="0" name=""/>
        <dsp:cNvSpPr/>
      </dsp:nvSpPr>
      <dsp:spPr>
        <a:xfrm>
          <a:off x="704495" y="889841"/>
          <a:ext cx="167342" cy="6654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65459"/>
              </a:lnTo>
              <a:lnTo>
                <a:pt x="167342" y="6654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F48C60-D66A-4321-87E4-D5C0E83A6C31}">
      <dsp:nvSpPr>
        <dsp:cNvPr id="0" name=""/>
        <dsp:cNvSpPr/>
      </dsp:nvSpPr>
      <dsp:spPr>
        <a:xfrm>
          <a:off x="871838" y="1111702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Plochý</a:t>
          </a:r>
          <a:endParaRPr lang="cs-CZ" sz="2000" kern="1200" dirty="0"/>
        </a:p>
      </dsp:txBody>
      <dsp:txXfrm>
        <a:off x="871838" y="1111702"/>
        <a:ext cx="1419513" cy="887196"/>
      </dsp:txXfrm>
    </dsp:sp>
    <dsp:sp modelId="{17BACDA2-54EC-49CB-B3DF-B10258006A31}">
      <dsp:nvSpPr>
        <dsp:cNvPr id="0" name=""/>
        <dsp:cNvSpPr/>
      </dsp:nvSpPr>
      <dsp:spPr>
        <a:xfrm>
          <a:off x="704495" y="889841"/>
          <a:ext cx="167342" cy="1774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74454"/>
              </a:lnTo>
              <a:lnTo>
                <a:pt x="167342" y="17744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4896E19-B17D-4D8E-A090-74E20E73965D}">
      <dsp:nvSpPr>
        <dsp:cNvPr id="0" name=""/>
        <dsp:cNvSpPr/>
      </dsp:nvSpPr>
      <dsp:spPr>
        <a:xfrm>
          <a:off x="871838" y="2220697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Křížový</a:t>
          </a:r>
          <a:endParaRPr lang="cs-CZ" sz="2000" kern="1200" dirty="0"/>
        </a:p>
      </dsp:txBody>
      <dsp:txXfrm>
        <a:off x="871838" y="2220697"/>
        <a:ext cx="1419513" cy="887196"/>
      </dsp:txXfrm>
    </dsp:sp>
    <dsp:sp modelId="{B86ADCCB-D82F-4737-B051-D148D1105264}">
      <dsp:nvSpPr>
        <dsp:cNvPr id="0" name=""/>
        <dsp:cNvSpPr/>
      </dsp:nvSpPr>
      <dsp:spPr>
        <a:xfrm>
          <a:off x="704495" y="889841"/>
          <a:ext cx="167342" cy="28834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83449"/>
              </a:lnTo>
              <a:lnTo>
                <a:pt x="167342" y="288344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E28BF54-AEC8-4B9E-90F3-0186D02EF63E}">
      <dsp:nvSpPr>
        <dsp:cNvPr id="0" name=""/>
        <dsp:cNvSpPr/>
      </dsp:nvSpPr>
      <dsp:spPr>
        <a:xfrm>
          <a:off x="871838" y="3329693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Drážkovací</a:t>
          </a:r>
          <a:endParaRPr lang="cs-CZ" sz="2000" kern="1200" dirty="0"/>
        </a:p>
      </dsp:txBody>
      <dsp:txXfrm>
        <a:off x="871838" y="3329693"/>
        <a:ext cx="1419513" cy="887196"/>
      </dsp:txXfrm>
    </dsp:sp>
    <dsp:sp modelId="{95256A87-A95D-45FB-9AC2-BEBBB6E3B411}">
      <dsp:nvSpPr>
        <dsp:cNvPr id="0" name=""/>
        <dsp:cNvSpPr/>
      </dsp:nvSpPr>
      <dsp:spPr>
        <a:xfrm>
          <a:off x="704495" y="889841"/>
          <a:ext cx="167342" cy="39924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92445"/>
              </a:lnTo>
              <a:lnTo>
                <a:pt x="167342" y="399244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1E35BD8-DD29-4B48-8331-D8AD4B08DA54}">
      <dsp:nvSpPr>
        <dsp:cNvPr id="0" name=""/>
        <dsp:cNvSpPr/>
      </dsp:nvSpPr>
      <dsp:spPr>
        <a:xfrm>
          <a:off x="871838" y="4438688"/>
          <a:ext cx="1419513" cy="8871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Dělící</a:t>
          </a:r>
          <a:endParaRPr lang="cs-CZ" sz="2000" kern="1200" dirty="0"/>
        </a:p>
      </dsp:txBody>
      <dsp:txXfrm>
        <a:off x="871838" y="4438688"/>
        <a:ext cx="1419513" cy="8871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OV-MS1-1/9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24.3.2013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Sekání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 probíjení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Sekání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2708920"/>
            <a:ext cx="9144000" cy="719981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charset="0"/>
                <a:cs typeface="Arial" charset="0"/>
              </a:rPr>
              <a:t>Beztřískové dělení materiálů</a:t>
            </a: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 smtClean="0">
              <a:latin typeface="Arial" charset="0"/>
              <a:cs typeface="Arial" charset="0"/>
            </a:endParaRPr>
          </a:p>
          <a:p>
            <a:pPr algn="just" eaLnBrk="1" hangingPunct="1">
              <a:buFontTx/>
              <a:buNone/>
            </a:pP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4221088"/>
            <a:ext cx="91440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/>
              <a:t>Vysekávat je možno různé tvary včetně drážek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323528" y="764704"/>
          <a:ext cx="2808312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2348880"/>
            <a:ext cx="5831465" cy="273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Sekání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15616" y="1844824"/>
            <a:ext cx="741682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Pevně upnout materiál</a:t>
            </a:r>
          </a:p>
          <a:p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Kontrolovat břit a rysku, ne hlavu sekáče</a:t>
            </a:r>
          </a:p>
          <a:p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Údery kladiva vést celou paží</a:t>
            </a:r>
          </a:p>
          <a:p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Kontrolovat ostří sekáče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1259632" y="908720"/>
            <a:ext cx="7427168" cy="5217443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Probíjení –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vytváření otvorů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Sekáč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 vysekáme přepážky mezi dírami, kterými jsme ohraničili tvar potřebného otvoru.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Průbojník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oválné otvory, plechy do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tl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1,5mm</a:t>
            </a:r>
          </a:p>
          <a:p>
            <a:endParaRPr lang="cs-CZ" sz="2100" dirty="0" smtClean="0"/>
          </a:p>
          <a:p>
            <a:pPr marL="136525" indent="0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Bezpečnost práce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9024" y="1412776"/>
            <a:ext cx="878497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/>
              <a:t> Dobrý stav nářadí – čisté, nepoškozené (sekáč i kladivo)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Používat kožené rukavice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Dávat pozor na ruce (prsty) při úderech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Odstraňovat otřepy na nářadí</a:t>
            </a:r>
          </a:p>
          <a:p>
            <a:endParaRPr lang="cs-CZ" sz="2600" dirty="0" smtClean="0"/>
          </a:p>
          <a:p>
            <a:pPr>
              <a:buFont typeface="Arial" pitchFamily="34" charset="0"/>
              <a:buChar char="•"/>
            </a:pPr>
            <a:r>
              <a:rPr lang="cs-CZ" sz="2600" dirty="0" smtClean="0"/>
              <a:t> Při broušení používat ochranné brýle</a:t>
            </a:r>
          </a:p>
          <a:p>
            <a:pPr>
              <a:buFont typeface="Arial" pitchFamily="34" charset="0"/>
              <a:buChar char="•"/>
            </a:pPr>
            <a:endParaRPr lang="cs-CZ" sz="2600" dirty="0" smtClean="0"/>
          </a:p>
          <a:p>
            <a:endParaRPr lang="cs-CZ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998538"/>
            <a:ext cx="6913563" cy="16383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971600" y="2564904"/>
            <a:ext cx="6911975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600" dirty="0">
                <a:solidFill>
                  <a:srgbClr val="000000"/>
                </a:solidFill>
              </a:rPr>
              <a:t>Objekty použité k vytvoření DUM jsou vlastní tvorbou autora, pokud není uvedeno jinak.</a:t>
            </a: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1754</TotalTime>
  <Words>248</Words>
  <Application>Microsoft Office PowerPoint</Application>
  <PresentationFormat>Předvádění na obrazovce (4:3)</PresentationFormat>
  <Paragraphs>77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Sekání</vt:lpstr>
      <vt:lpstr>Snímek 4</vt:lpstr>
      <vt:lpstr>Sekání</vt:lpstr>
      <vt:lpstr>Snímek 6</vt:lpstr>
      <vt:lpstr>Bezpečnost práce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92</cp:revision>
  <dcterms:created xsi:type="dcterms:W3CDTF">2012-09-27T06:40:59Z</dcterms:created>
  <dcterms:modified xsi:type="dcterms:W3CDTF">2013-03-27T12:22:48Z</dcterms:modified>
</cp:coreProperties>
</file>