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/>
      <dgm:spPr/>
      <dgm:t>
        <a:bodyPr/>
        <a:lstStyle/>
        <a:p>
          <a:r>
            <a:rPr lang="cs-CZ" dirty="0" smtClean="0"/>
            <a:t>Ohýbání ruční</a:t>
          </a:r>
          <a:endParaRPr lang="cs-CZ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dirty="0" smtClean="0"/>
            <a:t>Ve svěráku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V přípravcích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1A0BEABE-2B2B-452C-85F8-0AB8F12C0600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4BB27FB-00D4-4B77-9147-1227EBE31B0C}" type="pres">
      <dgm:prSet presAssocID="{FADBEC12-BFB3-452D-9479-EA1E77416E00}" presName="root" presStyleCnt="0"/>
      <dgm:spPr/>
    </dgm:pt>
    <dgm:pt modelId="{317DCE39-E72B-441A-9125-2BAB93923A24}" type="pres">
      <dgm:prSet presAssocID="{FADBEC12-BFB3-452D-9479-EA1E77416E00}" presName="rootComposite" presStyleCnt="0"/>
      <dgm:spPr/>
    </dgm:pt>
    <dgm:pt modelId="{07BDE2BB-EA66-4227-87B9-659F2EB1232E}" type="pres">
      <dgm:prSet presAssocID="{FADBEC12-BFB3-452D-9479-EA1E77416E00}" presName="rootText" presStyleLbl="node1" presStyleIdx="0" presStyleCnt="1" custLinFactNeighborX="569" custLinFactNeighborY="-7"/>
      <dgm:spPr/>
      <dgm:t>
        <a:bodyPr/>
        <a:lstStyle/>
        <a:p>
          <a:endParaRPr lang="cs-CZ"/>
        </a:p>
      </dgm:t>
    </dgm:pt>
    <dgm:pt modelId="{56570836-2324-4943-A368-16228F8CACAF}" type="pres">
      <dgm:prSet presAssocID="{FADBEC12-BFB3-452D-9479-EA1E77416E00}" presName="rootConnector" presStyleLbl="node1" presStyleIdx="0" presStyleCnt="1"/>
      <dgm:spPr/>
      <dgm:t>
        <a:bodyPr/>
        <a:lstStyle/>
        <a:p>
          <a:endParaRPr lang="cs-CZ"/>
        </a:p>
      </dgm:t>
    </dgm:pt>
    <dgm:pt modelId="{A82604C0-6440-4A65-B3CC-D0EE900D2CAF}" type="pres">
      <dgm:prSet presAssocID="{FADBEC12-BFB3-452D-9479-EA1E77416E00}" presName="childShape" presStyleCnt="0"/>
      <dgm:spPr/>
    </dgm:pt>
    <dgm:pt modelId="{3D696865-02EC-4BEF-B108-5A8F2CE2F574}" type="pres">
      <dgm:prSet presAssocID="{916CA72F-3576-474C-8FB9-7C2F3A1DF6A9}" presName="Name13" presStyleLbl="parChTrans1D2" presStyleIdx="0" presStyleCnt="2"/>
      <dgm:spPr/>
      <dgm:t>
        <a:bodyPr/>
        <a:lstStyle/>
        <a:p>
          <a:endParaRPr lang="cs-CZ"/>
        </a:p>
      </dgm:t>
    </dgm:pt>
    <dgm:pt modelId="{A6F48C60-D66A-4321-87E4-D5C0E83A6C31}" type="pres">
      <dgm:prSet presAssocID="{53445220-6013-4C8F-BD56-9940B42CFFF6}" presName="childText" presStyleLbl="bgAcc1" presStyleIdx="0" presStyleCnt="2" custLinFactNeighborX="-545" custLinFactNeighborY="-35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ACDA2-54EC-49CB-B3DF-B10258006A31}" type="pres">
      <dgm:prSet presAssocID="{B0ADD919-B6A1-4245-99B5-7A13814B282F}" presName="Name13" presStyleLbl="parChTrans1D2" presStyleIdx="1" presStyleCnt="2"/>
      <dgm:spPr/>
      <dgm:t>
        <a:bodyPr/>
        <a:lstStyle/>
        <a:p>
          <a:endParaRPr lang="cs-CZ"/>
        </a:p>
      </dgm:t>
    </dgm:pt>
    <dgm:pt modelId="{F4896E19-B17D-4D8E-A090-74E20E73965D}" type="pres">
      <dgm:prSet presAssocID="{EF2AC08E-AC00-4F7F-AFE5-1FECC0795F11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5E234F9A-0F93-4C9D-A5B4-ADE73AA711AA}" type="presOf" srcId="{EF2AC08E-AC00-4F7F-AFE5-1FECC0795F11}" destId="{F4896E19-B17D-4D8E-A090-74E20E73965D}" srcOrd="0" destOrd="0" presId="urn:microsoft.com/office/officeart/2005/8/layout/hierarchy3"/>
    <dgm:cxn modelId="{86D7AF2F-4743-4C33-88D0-48FC414E3B67}" type="presOf" srcId="{FADBEC12-BFB3-452D-9479-EA1E77416E00}" destId="{56570836-2324-4943-A368-16228F8CACAF}" srcOrd="1" destOrd="0" presId="urn:microsoft.com/office/officeart/2005/8/layout/hierarchy3"/>
    <dgm:cxn modelId="{50A0A85A-2968-4574-BF99-379727A896AB}" type="presOf" srcId="{916CA72F-3576-474C-8FB9-7C2F3A1DF6A9}" destId="{3D696865-02EC-4BEF-B108-5A8F2CE2F574}" srcOrd="0" destOrd="0" presId="urn:microsoft.com/office/officeart/2005/8/layout/hierarchy3"/>
    <dgm:cxn modelId="{8723E9FB-C04B-42A3-BDB6-A91581EA537B}" type="presOf" srcId="{FADBEC12-BFB3-452D-9479-EA1E77416E00}" destId="{07BDE2BB-EA66-4227-87B9-659F2EB1232E}" srcOrd="0" destOrd="0" presId="urn:microsoft.com/office/officeart/2005/8/layout/hierarchy3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2A92D778-0A38-4DF5-BD07-D17DC42CF2FD}" type="presOf" srcId="{53445220-6013-4C8F-BD56-9940B42CFFF6}" destId="{A6F48C60-D66A-4321-87E4-D5C0E83A6C31}" srcOrd="0" destOrd="0" presId="urn:microsoft.com/office/officeart/2005/8/layout/hierarchy3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33C04278-D085-4828-AF9B-D3F365A6CCC2}" type="presOf" srcId="{B0ADD919-B6A1-4245-99B5-7A13814B282F}" destId="{17BACDA2-54EC-49CB-B3DF-B10258006A31}" srcOrd="0" destOrd="0" presId="urn:microsoft.com/office/officeart/2005/8/layout/hierarchy3"/>
    <dgm:cxn modelId="{28B49FCA-2F42-48DF-BFD4-E2D6E1E4B9B3}" type="presOf" srcId="{4991DD3A-5CA4-4DBE-A96C-B33718262EC0}" destId="{1A0BEABE-2B2B-452C-85F8-0AB8F12C0600}" srcOrd="0" destOrd="0" presId="urn:microsoft.com/office/officeart/2005/8/layout/hierarchy3"/>
    <dgm:cxn modelId="{8DF99C08-A14D-4AE2-8EDE-8B90268947ED}" type="presParOf" srcId="{1A0BEABE-2B2B-452C-85F8-0AB8F12C0600}" destId="{44BB27FB-00D4-4B77-9147-1227EBE31B0C}" srcOrd="0" destOrd="0" presId="urn:microsoft.com/office/officeart/2005/8/layout/hierarchy3"/>
    <dgm:cxn modelId="{63A91F48-E955-427E-B1FA-7E19DA5CD7E5}" type="presParOf" srcId="{44BB27FB-00D4-4B77-9147-1227EBE31B0C}" destId="{317DCE39-E72B-441A-9125-2BAB93923A24}" srcOrd="0" destOrd="0" presId="urn:microsoft.com/office/officeart/2005/8/layout/hierarchy3"/>
    <dgm:cxn modelId="{C9AF69BF-254B-4DC8-B7ED-430712E66244}" type="presParOf" srcId="{317DCE39-E72B-441A-9125-2BAB93923A24}" destId="{07BDE2BB-EA66-4227-87B9-659F2EB1232E}" srcOrd="0" destOrd="0" presId="urn:microsoft.com/office/officeart/2005/8/layout/hierarchy3"/>
    <dgm:cxn modelId="{9D19448F-0D5B-4DBB-B350-133C58C9C927}" type="presParOf" srcId="{317DCE39-E72B-441A-9125-2BAB93923A24}" destId="{56570836-2324-4943-A368-16228F8CACAF}" srcOrd="1" destOrd="0" presId="urn:microsoft.com/office/officeart/2005/8/layout/hierarchy3"/>
    <dgm:cxn modelId="{5A71BE41-E3AA-4480-A8AD-F61F036ABBF5}" type="presParOf" srcId="{44BB27FB-00D4-4B77-9147-1227EBE31B0C}" destId="{A82604C0-6440-4A65-B3CC-D0EE900D2CAF}" srcOrd="1" destOrd="0" presId="urn:microsoft.com/office/officeart/2005/8/layout/hierarchy3"/>
    <dgm:cxn modelId="{F3B12D3B-93F4-4708-B36C-0FCDE9F74DDE}" type="presParOf" srcId="{A82604C0-6440-4A65-B3CC-D0EE900D2CAF}" destId="{3D696865-02EC-4BEF-B108-5A8F2CE2F574}" srcOrd="0" destOrd="0" presId="urn:microsoft.com/office/officeart/2005/8/layout/hierarchy3"/>
    <dgm:cxn modelId="{F784EA81-FF78-4C24-9F3B-3F1F7201D910}" type="presParOf" srcId="{A82604C0-6440-4A65-B3CC-D0EE900D2CAF}" destId="{A6F48C60-D66A-4321-87E4-D5C0E83A6C31}" srcOrd="1" destOrd="0" presId="urn:microsoft.com/office/officeart/2005/8/layout/hierarchy3"/>
    <dgm:cxn modelId="{78A93C73-1E8B-4381-9AFA-B9DCFDEB8319}" type="presParOf" srcId="{A82604C0-6440-4A65-B3CC-D0EE900D2CAF}" destId="{17BACDA2-54EC-49CB-B3DF-B10258006A31}" srcOrd="2" destOrd="0" presId="urn:microsoft.com/office/officeart/2005/8/layout/hierarchy3"/>
    <dgm:cxn modelId="{E9119ED9-713F-4746-AD88-63C4C7B94675}" type="presParOf" srcId="{A82604C0-6440-4A65-B3CC-D0EE900D2CAF}" destId="{F4896E19-B17D-4D8E-A090-74E20E73965D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/>
      <dgm:spPr/>
      <dgm:t>
        <a:bodyPr/>
        <a:lstStyle/>
        <a:p>
          <a:r>
            <a:rPr lang="cs-CZ" dirty="0" smtClean="0"/>
            <a:t>Ohýbání strojní</a:t>
          </a:r>
          <a:endParaRPr lang="cs-CZ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dirty="0" smtClean="0"/>
            <a:t>Ohýbačky plechu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Ohýbačky trubek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1A0BEABE-2B2B-452C-85F8-0AB8F12C0600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4BB27FB-00D4-4B77-9147-1227EBE31B0C}" type="pres">
      <dgm:prSet presAssocID="{FADBEC12-BFB3-452D-9479-EA1E77416E00}" presName="root" presStyleCnt="0"/>
      <dgm:spPr/>
    </dgm:pt>
    <dgm:pt modelId="{317DCE39-E72B-441A-9125-2BAB93923A24}" type="pres">
      <dgm:prSet presAssocID="{FADBEC12-BFB3-452D-9479-EA1E77416E00}" presName="rootComposite" presStyleCnt="0"/>
      <dgm:spPr/>
    </dgm:pt>
    <dgm:pt modelId="{07BDE2BB-EA66-4227-87B9-659F2EB1232E}" type="pres">
      <dgm:prSet presAssocID="{FADBEC12-BFB3-452D-9479-EA1E77416E00}" presName="rootText" presStyleLbl="node1" presStyleIdx="0" presStyleCnt="1" custLinFactNeighborX="569" custLinFactNeighborY="-7"/>
      <dgm:spPr/>
      <dgm:t>
        <a:bodyPr/>
        <a:lstStyle/>
        <a:p>
          <a:endParaRPr lang="cs-CZ"/>
        </a:p>
      </dgm:t>
    </dgm:pt>
    <dgm:pt modelId="{56570836-2324-4943-A368-16228F8CACAF}" type="pres">
      <dgm:prSet presAssocID="{FADBEC12-BFB3-452D-9479-EA1E77416E00}" presName="rootConnector" presStyleLbl="node1" presStyleIdx="0" presStyleCnt="1"/>
      <dgm:spPr/>
      <dgm:t>
        <a:bodyPr/>
        <a:lstStyle/>
        <a:p>
          <a:endParaRPr lang="cs-CZ"/>
        </a:p>
      </dgm:t>
    </dgm:pt>
    <dgm:pt modelId="{A82604C0-6440-4A65-B3CC-D0EE900D2CAF}" type="pres">
      <dgm:prSet presAssocID="{FADBEC12-BFB3-452D-9479-EA1E77416E00}" presName="childShape" presStyleCnt="0"/>
      <dgm:spPr/>
    </dgm:pt>
    <dgm:pt modelId="{3D696865-02EC-4BEF-B108-5A8F2CE2F574}" type="pres">
      <dgm:prSet presAssocID="{916CA72F-3576-474C-8FB9-7C2F3A1DF6A9}" presName="Name13" presStyleLbl="parChTrans1D2" presStyleIdx="0" presStyleCnt="2"/>
      <dgm:spPr/>
      <dgm:t>
        <a:bodyPr/>
        <a:lstStyle/>
        <a:p>
          <a:endParaRPr lang="cs-CZ"/>
        </a:p>
      </dgm:t>
    </dgm:pt>
    <dgm:pt modelId="{A6F48C60-D66A-4321-87E4-D5C0E83A6C31}" type="pres">
      <dgm:prSet presAssocID="{53445220-6013-4C8F-BD56-9940B42CFFF6}" presName="childText" presStyleLbl="bgAcc1" presStyleIdx="0" presStyleCnt="2" custLinFactNeighborX="-545" custLinFactNeighborY="-35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ACDA2-54EC-49CB-B3DF-B10258006A31}" type="pres">
      <dgm:prSet presAssocID="{B0ADD919-B6A1-4245-99B5-7A13814B282F}" presName="Name13" presStyleLbl="parChTrans1D2" presStyleIdx="1" presStyleCnt="2"/>
      <dgm:spPr/>
      <dgm:t>
        <a:bodyPr/>
        <a:lstStyle/>
        <a:p>
          <a:endParaRPr lang="cs-CZ"/>
        </a:p>
      </dgm:t>
    </dgm:pt>
    <dgm:pt modelId="{F4896E19-B17D-4D8E-A090-74E20E73965D}" type="pres">
      <dgm:prSet presAssocID="{EF2AC08E-AC00-4F7F-AFE5-1FECC0795F11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2E2EEB66-5586-4796-AEF5-5C0D01D2396F}" type="presOf" srcId="{53445220-6013-4C8F-BD56-9940B42CFFF6}" destId="{A6F48C60-D66A-4321-87E4-D5C0E83A6C31}" srcOrd="0" destOrd="0" presId="urn:microsoft.com/office/officeart/2005/8/layout/hierarchy3"/>
    <dgm:cxn modelId="{E2FEB07E-A1BE-4AE9-AC7A-EA754DA6884D}" type="presOf" srcId="{EF2AC08E-AC00-4F7F-AFE5-1FECC0795F11}" destId="{F4896E19-B17D-4D8E-A090-74E20E73965D}" srcOrd="0" destOrd="0" presId="urn:microsoft.com/office/officeart/2005/8/layout/hierarchy3"/>
    <dgm:cxn modelId="{E6AEBD98-D6AC-47E1-9B54-B311479BE5AB}" type="presOf" srcId="{B0ADD919-B6A1-4245-99B5-7A13814B282F}" destId="{17BACDA2-54EC-49CB-B3DF-B10258006A31}" srcOrd="0" destOrd="0" presId="urn:microsoft.com/office/officeart/2005/8/layout/hierarchy3"/>
    <dgm:cxn modelId="{00663F7C-4654-44A0-912A-4EC44F47DE68}" type="presOf" srcId="{FADBEC12-BFB3-452D-9479-EA1E77416E00}" destId="{07BDE2BB-EA66-4227-87B9-659F2EB1232E}" srcOrd="0" destOrd="0" presId="urn:microsoft.com/office/officeart/2005/8/layout/hierarchy3"/>
    <dgm:cxn modelId="{3C367739-F26F-4047-94F7-1694C9655D26}" type="presOf" srcId="{FADBEC12-BFB3-452D-9479-EA1E77416E00}" destId="{56570836-2324-4943-A368-16228F8CACAF}" srcOrd="1" destOrd="0" presId="urn:microsoft.com/office/officeart/2005/8/layout/hierarchy3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FCCDBDA0-40B8-42A2-A3D6-7FA7C9A4A35F}" type="presOf" srcId="{916CA72F-3576-474C-8FB9-7C2F3A1DF6A9}" destId="{3D696865-02EC-4BEF-B108-5A8F2CE2F574}" srcOrd="0" destOrd="0" presId="urn:microsoft.com/office/officeart/2005/8/layout/hierarchy3"/>
    <dgm:cxn modelId="{02E5E73B-27F1-4C86-AEC5-FE471451D90F}" type="presOf" srcId="{4991DD3A-5CA4-4DBE-A96C-B33718262EC0}" destId="{1A0BEABE-2B2B-452C-85F8-0AB8F12C0600}" srcOrd="0" destOrd="0" presId="urn:microsoft.com/office/officeart/2005/8/layout/hierarchy3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F88590EC-CEA9-4F2B-BA4B-61020D68CFF8}" type="presParOf" srcId="{1A0BEABE-2B2B-452C-85F8-0AB8F12C0600}" destId="{44BB27FB-00D4-4B77-9147-1227EBE31B0C}" srcOrd="0" destOrd="0" presId="urn:microsoft.com/office/officeart/2005/8/layout/hierarchy3"/>
    <dgm:cxn modelId="{0DB362C3-F4BC-4815-B550-8BA432E4AC3C}" type="presParOf" srcId="{44BB27FB-00D4-4B77-9147-1227EBE31B0C}" destId="{317DCE39-E72B-441A-9125-2BAB93923A24}" srcOrd="0" destOrd="0" presId="urn:microsoft.com/office/officeart/2005/8/layout/hierarchy3"/>
    <dgm:cxn modelId="{34284DE2-F713-4ABF-A7E2-BB427C47DFAF}" type="presParOf" srcId="{317DCE39-E72B-441A-9125-2BAB93923A24}" destId="{07BDE2BB-EA66-4227-87B9-659F2EB1232E}" srcOrd="0" destOrd="0" presId="urn:microsoft.com/office/officeart/2005/8/layout/hierarchy3"/>
    <dgm:cxn modelId="{54733B60-F061-41B9-95BF-8A6291245A59}" type="presParOf" srcId="{317DCE39-E72B-441A-9125-2BAB93923A24}" destId="{56570836-2324-4943-A368-16228F8CACAF}" srcOrd="1" destOrd="0" presId="urn:microsoft.com/office/officeart/2005/8/layout/hierarchy3"/>
    <dgm:cxn modelId="{3AFC6F29-A10F-4382-99C6-25A05CE25301}" type="presParOf" srcId="{44BB27FB-00D4-4B77-9147-1227EBE31B0C}" destId="{A82604C0-6440-4A65-B3CC-D0EE900D2CAF}" srcOrd="1" destOrd="0" presId="urn:microsoft.com/office/officeart/2005/8/layout/hierarchy3"/>
    <dgm:cxn modelId="{FA69D4C7-FAA5-46C7-9D5A-546418366167}" type="presParOf" srcId="{A82604C0-6440-4A65-B3CC-D0EE900D2CAF}" destId="{3D696865-02EC-4BEF-B108-5A8F2CE2F574}" srcOrd="0" destOrd="0" presId="urn:microsoft.com/office/officeart/2005/8/layout/hierarchy3"/>
    <dgm:cxn modelId="{A146F561-3221-4D85-9619-3A173CD65295}" type="presParOf" srcId="{A82604C0-6440-4A65-B3CC-D0EE900D2CAF}" destId="{A6F48C60-D66A-4321-87E4-D5C0E83A6C31}" srcOrd="1" destOrd="0" presId="urn:microsoft.com/office/officeart/2005/8/layout/hierarchy3"/>
    <dgm:cxn modelId="{0A2FF6DB-4A78-4314-8678-4206729B9288}" type="presParOf" srcId="{A82604C0-6440-4A65-B3CC-D0EE900D2CAF}" destId="{17BACDA2-54EC-49CB-B3DF-B10258006A31}" srcOrd="2" destOrd="0" presId="urn:microsoft.com/office/officeart/2005/8/layout/hierarchy3"/>
    <dgm:cxn modelId="{E347789E-C46E-4393-8920-FCE92D0ED619}" type="presParOf" srcId="{A82604C0-6440-4A65-B3CC-D0EE900D2CAF}" destId="{F4896E19-B17D-4D8E-A090-74E20E73965D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7BDE2BB-EA66-4227-87B9-659F2EB1232E}">
      <dsp:nvSpPr>
        <dsp:cNvPr id="0" name=""/>
        <dsp:cNvSpPr/>
      </dsp:nvSpPr>
      <dsp:spPr>
        <a:xfrm>
          <a:off x="382802" y="0"/>
          <a:ext cx="3085936" cy="1542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Ohýbání ruční</a:t>
          </a:r>
          <a:endParaRPr lang="cs-CZ" sz="4600" kern="1200" dirty="0"/>
        </a:p>
      </dsp:txBody>
      <dsp:txXfrm>
        <a:off x="382802" y="0"/>
        <a:ext cx="3085936" cy="1542968"/>
      </dsp:txXfrm>
    </dsp:sp>
    <dsp:sp modelId="{3D696865-02EC-4BEF-B108-5A8F2CE2F574}">
      <dsp:nvSpPr>
        <dsp:cNvPr id="0" name=""/>
        <dsp:cNvSpPr/>
      </dsp:nvSpPr>
      <dsp:spPr>
        <a:xfrm>
          <a:off x="691396" y="1542968"/>
          <a:ext cx="277579" cy="1102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02402"/>
              </a:lnTo>
              <a:lnTo>
                <a:pt x="277579" y="110240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F48C60-D66A-4321-87E4-D5C0E83A6C31}">
      <dsp:nvSpPr>
        <dsp:cNvPr id="0" name=""/>
        <dsp:cNvSpPr/>
      </dsp:nvSpPr>
      <dsp:spPr>
        <a:xfrm>
          <a:off x="968976" y="1873886"/>
          <a:ext cx="2468749" cy="15429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Ve svěráku</a:t>
          </a:r>
          <a:endParaRPr lang="cs-CZ" sz="3400" kern="1200" dirty="0"/>
        </a:p>
      </dsp:txBody>
      <dsp:txXfrm>
        <a:off x="968976" y="1873886"/>
        <a:ext cx="2468749" cy="1542968"/>
      </dsp:txXfrm>
    </dsp:sp>
    <dsp:sp modelId="{17BACDA2-54EC-49CB-B3DF-B10258006A31}">
      <dsp:nvSpPr>
        <dsp:cNvPr id="0" name=""/>
        <dsp:cNvSpPr/>
      </dsp:nvSpPr>
      <dsp:spPr>
        <a:xfrm>
          <a:off x="691396" y="1542968"/>
          <a:ext cx="291034" cy="30860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042"/>
              </a:lnTo>
              <a:lnTo>
                <a:pt x="291034" y="30860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96E19-B17D-4D8E-A090-74E20E73965D}">
      <dsp:nvSpPr>
        <dsp:cNvPr id="0" name=""/>
        <dsp:cNvSpPr/>
      </dsp:nvSpPr>
      <dsp:spPr>
        <a:xfrm>
          <a:off x="982431" y="3857526"/>
          <a:ext cx="2468749" cy="15429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 přípravcích</a:t>
          </a:r>
          <a:endParaRPr lang="cs-CZ" sz="3400" kern="1200" dirty="0"/>
        </a:p>
      </dsp:txBody>
      <dsp:txXfrm>
        <a:off x="982431" y="3857526"/>
        <a:ext cx="2468749" cy="154296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7BDE2BB-EA66-4227-87B9-659F2EB1232E}">
      <dsp:nvSpPr>
        <dsp:cNvPr id="0" name=""/>
        <dsp:cNvSpPr/>
      </dsp:nvSpPr>
      <dsp:spPr>
        <a:xfrm>
          <a:off x="382802" y="0"/>
          <a:ext cx="3085936" cy="1542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Ohýbání strojní</a:t>
          </a:r>
          <a:endParaRPr lang="cs-CZ" sz="4600" kern="1200" dirty="0"/>
        </a:p>
      </dsp:txBody>
      <dsp:txXfrm>
        <a:off x="382802" y="0"/>
        <a:ext cx="3085936" cy="1542968"/>
      </dsp:txXfrm>
    </dsp:sp>
    <dsp:sp modelId="{3D696865-02EC-4BEF-B108-5A8F2CE2F574}">
      <dsp:nvSpPr>
        <dsp:cNvPr id="0" name=""/>
        <dsp:cNvSpPr/>
      </dsp:nvSpPr>
      <dsp:spPr>
        <a:xfrm>
          <a:off x="691396" y="1542968"/>
          <a:ext cx="277579" cy="1102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02402"/>
              </a:lnTo>
              <a:lnTo>
                <a:pt x="277579" y="110240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F48C60-D66A-4321-87E4-D5C0E83A6C31}">
      <dsp:nvSpPr>
        <dsp:cNvPr id="0" name=""/>
        <dsp:cNvSpPr/>
      </dsp:nvSpPr>
      <dsp:spPr>
        <a:xfrm>
          <a:off x="968976" y="1873886"/>
          <a:ext cx="2468749" cy="15429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Ohýbačky plechu</a:t>
          </a:r>
          <a:endParaRPr lang="cs-CZ" sz="3800" kern="1200" dirty="0"/>
        </a:p>
      </dsp:txBody>
      <dsp:txXfrm>
        <a:off x="968976" y="1873886"/>
        <a:ext cx="2468749" cy="1542968"/>
      </dsp:txXfrm>
    </dsp:sp>
    <dsp:sp modelId="{17BACDA2-54EC-49CB-B3DF-B10258006A31}">
      <dsp:nvSpPr>
        <dsp:cNvPr id="0" name=""/>
        <dsp:cNvSpPr/>
      </dsp:nvSpPr>
      <dsp:spPr>
        <a:xfrm>
          <a:off x="691396" y="1542968"/>
          <a:ext cx="291034" cy="30860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042"/>
              </a:lnTo>
              <a:lnTo>
                <a:pt x="291034" y="30860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96E19-B17D-4D8E-A090-74E20E73965D}">
      <dsp:nvSpPr>
        <dsp:cNvPr id="0" name=""/>
        <dsp:cNvSpPr/>
      </dsp:nvSpPr>
      <dsp:spPr>
        <a:xfrm>
          <a:off x="982431" y="3857526"/>
          <a:ext cx="2468749" cy="15429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Ohýbačky trubek</a:t>
          </a:r>
          <a:endParaRPr lang="cs-CZ" sz="3800" kern="1200" dirty="0"/>
        </a:p>
      </dsp:txBody>
      <dsp:txXfrm>
        <a:off x="982431" y="3857526"/>
        <a:ext cx="2468749" cy="1542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24.3.2013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Ohýbání 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rovnání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92696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Ohýbání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2420888"/>
            <a:ext cx="9144000" cy="10081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charset="0"/>
                <a:cs typeface="Arial" charset="0"/>
              </a:rPr>
              <a:t>Tváření, při kterém se mění tvar materiálu změnou směru jeho osy.</a:t>
            </a: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0" y="4221088"/>
            <a:ext cx="9144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Můžeme ohýbat plechy, </a:t>
            </a:r>
            <a:r>
              <a:rPr lang="cs-CZ" sz="2600" dirty="0" err="1" smtClean="0"/>
              <a:t>pásoviny</a:t>
            </a:r>
            <a:r>
              <a:rPr lang="cs-CZ" sz="2600" dirty="0" smtClean="0"/>
              <a:t>, trubky, jekly, úhelníky, různé plné materiály…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323528" y="692696"/>
          <a:ext cx="3816424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283968" y="1484784"/>
            <a:ext cx="40324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Ohýbáme ručně, kladivem či pomocí gumové palice.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3861048"/>
            <a:ext cx="446449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Využíváme čelistí svěráku, různých vložek, podložek, kulatin k docílení požadovaného ohybu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rincezna\Desktop\foto\IMAG0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764704"/>
            <a:ext cx="8658777" cy="5184576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10" name="Diagram 9"/>
          <p:cNvGraphicFramePr/>
          <p:nvPr/>
        </p:nvGraphicFramePr>
        <p:xfrm>
          <a:off x="323528" y="692696"/>
          <a:ext cx="3816424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4653136"/>
            <a:ext cx="1704975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259632" y="908720"/>
            <a:ext cx="7427168" cy="521744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Výpočet délky materiálu: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136525" indent="0">
              <a:buNone/>
            </a:pPr>
            <a:r>
              <a:rPr lang="cs-CZ" dirty="0" smtClean="0"/>
              <a:t>Pravý úhel – přidání 1/3 síly materiálu</a:t>
            </a:r>
          </a:p>
          <a:p>
            <a:pPr marL="136525" indent="0">
              <a:buNone/>
            </a:pPr>
            <a:endParaRPr lang="cs-CZ" dirty="0" smtClean="0"/>
          </a:p>
          <a:p>
            <a:pPr marL="136525" indent="0">
              <a:buNone/>
            </a:pPr>
            <a:r>
              <a:rPr lang="cs-CZ" dirty="0" smtClean="0"/>
              <a:t>Rádius – výpočet z poloměru ohybu zvětšeného     </a:t>
            </a:r>
          </a:p>
          <a:p>
            <a:pPr marL="136525" indent="0">
              <a:buNone/>
            </a:pPr>
            <a:r>
              <a:rPr lang="cs-CZ" dirty="0" smtClean="0"/>
              <a:t>                 o 1/3 šířky materiálu.</a:t>
            </a:r>
          </a:p>
          <a:p>
            <a:pPr marL="136525" indent="0">
              <a:buNone/>
            </a:pPr>
            <a:endParaRPr lang="cs-CZ" dirty="0" smtClean="0"/>
          </a:p>
          <a:p>
            <a:pPr marL="136525" indent="0">
              <a:buNone/>
            </a:pPr>
            <a:endParaRPr lang="cs-CZ" dirty="0" smtClean="0"/>
          </a:p>
          <a:p>
            <a:pPr marL="136525" indent="0">
              <a:buNone/>
            </a:pPr>
            <a:r>
              <a:rPr lang="cs-CZ" dirty="0" smtClean="0"/>
              <a:t>Při ohýbání trubek je nutné trubku nutno vysypat suchým pískem a na koncích uzavřít.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7647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Rovnání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484784"/>
            <a:ext cx="813690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dirty="0" smtClean="0"/>
              <a:t>Tváření, při kterém dochází k rovnání materiálu.</a:t>
            </a:r>
          </a:p>
          <a:p>
            <a:endParaRPr lang="cs-CZ" sz="2600" i="1" dirty="0" smtClean="0"/>
          </a:p>
          <a:p>
            <a:endParaRPr lang="cs-CZ" sz="2600" i="1" dirty="0" smtClean="0"/>
          </a:p>
          <a:p>
            <a:r>
              <a:rPr lang="cs-CZ" sz="2600" dirty="0" smtClean="0"/>
              <a:t>Tyče – údery v ohnuté části tyče ( případně lisováno)</a:t>
            </a:r>
          </a:p>
          <a:p>
            <a:endParaRPr lang="cs-CZ" sz="2600" dirty="0" smtClean="0"/>
          </a:p>
          <a:p>
            <a:r>
              <a:rPr lang="cs-CZ" sz="2600" dirty="0" err="1" smtClean="0"/>
              <a:t>Pásoviny</a:t>
            </a:r>
            <a:r>
              <a:rPr lang="cs-CZ" sz="2600" dirty="0" smtClean="0"/>
              <a:t> – údery na ohnutou část</a:t>
            </a:r>
          </a:p>
          <a:p>
            <a:endParaRPr lang="cs-CZ" sz="2600" dirty="0" smtClean="0"/>
          </a:p>
          <a:p>
            <a:r>
              <a:rPr lang="cs-CZ" sz="2600" dirty="0" smtClean="0"/>
              <a:t>Drát – protahováním (přes svěrku, kolík…)</a:t>
            </a:r>
          </a:p>
          <a:p>
            <a:endParaRPr lang="cs-CZ" sz="2600" dirty="0" smtClean="0"/>
          </a:p>
          <a:p>
            <a:r>
              <a:rPr lang="cs-CZ" sz="2600" dirty="0" smtClean="0"/>
              <a:t>Plechy – údery od středu do stran </a:t>
            </a:r>
          </a:p>
          <a:p>
            <a:endParaRPr lang="cs-CZ" sz="2600" i="1" dirty="0" smtClean="0"/>
          </a:p>
          <a:p>
            <a:endParaRPr lang="cs-CZ" sz="26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71600" y="2564904"/>
            <a:ext cx="691197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jinak.</a:t>
            </a: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1950</TotalTime>
  <Words>291</Words>
  <Application>Microsoft Office PowerPoint</Application>
  <PresentationFormat>Předvádění na obrazovce (4:3)</PresentationFormat>
  <Paragraphs>77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Ohýbání</vt:lpstr>
      <vt:lpstr>Snímek 4</vt:lpstr>
      <vt:lpstr>Snímek 5</vt:lpstr>
      <vt:lpstr>Snímek 6</vt:lpstr>
      <vt:lpstr>Rovnání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102</cp:revision>
  <dcterms:created xsi:type="dcterms:W3CDTF">2012-09-27T06:40:59Z</dcterms:created>
  <dcterms:modified xsi:type="dcterms:W3CDTF">2013-03-27T12:20:04Z</dcterms:modified>
</cp:coreProperties>
</file>