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/>
      <dgm:spPr/>
      <dgm:t>
        <a:bodyPr/>
        <a:lstStyle/>
        <a:p>
          <a:r>
            <a:rPr lang="cs-CZ" dirty="0" smtClean="0"/>
            <a:t>Škrabáky</a:t>
          </a:r>
          <a:endParaRPr lang="cs-CZ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Ploché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Trojhranné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E66D278E-0E8F-43B4-BA8E-4A80E5D4BF96}">
      <dgm:prSet/>
      <dgm:spPr/>
      <dgm:t>
        <a:bodyPr/>
        <a:lstStyle/>
        <a:p>
          <a:r>
            <a:rPr lang="cs-CZ" dirty="0" smtClean="0"/>
            <a:t>Lžícové</a:t>
          </a:r>
          <a:endParaRPr lang="cs-CZ" dirty="0"/>
        </a:p>
      </dgm:t>
    </dgm:pt>
    <dgm:pt modelId="{77F22C01-7D7F-4229-ACC9-E62EE5E21BF4}" type="parTrans" cxnId="{1B2F8840-7D31-4D20-AC18-7DA61152EC9E}">
      <dgm:prSet/>
      <dgm:spPr/>
    </dgm:pt>
    <dgm:pt modelId="{E5E20C92-638F-423A-86C4-F82D745BC5CF}" type="sibTrans" cxnId="{1B2F8840-7D31-4D20-AC18-7DA61152EC9E}">
      <dgm:prSet/>
      <dgm:spPr/>
    </dgm:pt>
    <dgm:pt modelId="{1A0BEABE-2B2B-452C-85F8-0AB8F12C0600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4BB27FB-00D4-4B77-9147-1227EBE31B0C}" type="pres">
      <dgm:prSet presAssocID="{FADBEC12-BFB3-452D-9479-EA1E77416E00}" presName="root" presStyleCnt="0"/>
      <dgm:spPr/>
    </dgm:pt>
    <dgm:pt modelId="{317DCE39-E72B-441A-9125-2BAB93923A24}" type="pres">
      <dgm:prSet presAssocID="{FADBEC12-BFB3-452D-9479-EA1E77416E00}" presName="rootComposite" presStyleCnt="0"/>
      <dgm:spPr/>
    </dgm:pt>
    <dgm:pt modelId="{07BDE2BB-EA66-4227-87B9-659F2EB1232E}" type="pres">
      <dgm:prSet presAssocID="{FADBEC12-BFB3-452D-9479-EA1E77416E00}" presName="rootText" presStyleLbl="node1" presStyleIdx="0" presStyleCnt="1" custLinFactNeighborX="569" custLinFactNeighborY="-7"/>
      <dgm:spPr/>
      <dgm:t>
        <a:bodyPr/>
        <a:lstStyle/>
        <a:p>
          <a:endParaRPr lang="cs-CZ"/>
        </a:p>
      </dgm:t>
    </dgm:pt>
    <dgm:pt modelId="{56570836-2324-4943-A368-16228F8CACAF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A82604C0-6440-4A65-B3CC-D0EE900D2CAF}" type="pres">
      <dgm:prSet presAssocID="{FADBEC12-BFB3-452D-9479-EA1E77416E00}" presName="childShape" presStyleCnt="0"/>
      <dgm:spPr/>
    </dgm:pt>
    <dgm:pt modelId="{3D696865-02EC-4BEF-B108-5A8F2CE2F574}" type="pres">
      <dgm:prSet presAssocID="{916CA72F-3576-474C-8FB9-7C2F3A1DF6A9}" presName="Name13" presStyleLbl="parChTrans1D2" presStyleIdx="0" presStyleCnt="3"/>
      <dgm:spPr/>
      <dgm:t>
        <a:bodyPr/>
        <a:lstStyle/>
        <a:p>
          <a:endParaRPr lang="cs-CZ"/>
        </a:p>
      </dgm:t>
    </dgm:pt>
    <dgm:pt modelId="{A6F48C60-D66A-4321-87E4-D5C0E83A6C31}" type="pres">
      <dgm:prSet presAssocID="{53445220-6013-4C8F-BD56-9940B42CFFF6}" presName="childText" presStyleLbl="bgAcc1" presStyleIdx="0" presStyleCnt="3" custLinFactNeighborX="-545" custLinFactNeighborY="-35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ACDA2-54EC-49CB-B3DF-B10258006A31}" type="pres">
      <dgm:prSet presAssocID="{B0ADD919-B6A1-4245-99B5-7A13814B282F}" presName="Name13" presStyleLbl="parChTrans1D2" presStyleIdx="1" presStyleCnt="3"/>
      <dgm:spPr/>
      <dgm:t>
        <a:bodyPr/>
        <a:lstStyle/>
        <a:p>
          <a:endParaRPr lang="cs-CZ"/>
        </a:p>
      </dgm:t>
    </dgm:pt>
    <dgm:pt modelId="{F4896E19-B17D-4D8E-A090-74E20E73965D}" type="pres">
      <dgm:prSet presAssocID="{EF2AC08E-AC00-4F7F-AFE5-1FECC0795F11}" presName="childTex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969CF1-D6E9-403B-AA11-75200108BAC8}" type="pres">
      <dgm:prSet presAssocID="{77F22C01-7D7F-4229-ACC9-E62EE5E21BF4}" presName="Name13" presStyleLbl="parChTrans1D2" presStyleIdx="2" presStyleCnt="3"/>
      <dgm:spPr/>
    </dgm:pt>
    <dgm:pt modelId="{D509B1A9-25BE-4B7F-9DF7-03BE53E2491D}" type="pres">
      <dgm:prSet presAssocID="{E66D278E-0E8F-43B4-BA8E-4A80E5D4BF96}" presName="childTex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CF6C3AD4-C9B9-461F-B2F5-079489088E13}" type="presOf" srcId="{77F22C01-7D7F-4229-ACC9-E62EE5E21BF4}" destId="{4C969CF1-D6E9-403B-AA11-75200108BAC8}" srcOrd="0" destOrd="0" presId="urn:microsoft.com/office/officeart/2005/8/layout/hierarchy3"/>
    <dgm:cxn modelId="{5E234F9A-0F93-4C9D-A5B4-ADE73AA711AA}" type="presOf" srcId="{EF2AC08E-AC00-4F7F-AFE5-1FECC0795F11}" destId="{F4896E19-B17D-4D8E-A090-74E20E73965D}" srcOrd="0" destOrd="0" presId="urn:microsoft.com/office/officeart/2005/8/layout/hierarchy3"/>
    <dgm:cxn modelId="{84B8A319-ECBC-4B86-9160-D6100151C874}" type="presOf" srcId="{E66D278E-0E8F-43B4-BA8E-4A80E5D4BF96}" destId="{D509B1A9-25BE-4B7F-9DF7-03BE53E2491D}" srcOrd="0" destOrd="0" presId="urn:microsoft.com/office/officeart/2005/8/layout/hierarchy3"/>
    <dgm:cxn modelId="{86D7AF2F-4743-4C33-88D0-48FC414E3B67}" type="presOf" srcId="{FADBEC12-BFB3-452D-9479-EA1E77416E00}" destId="{56570836-2324-4943-A368-16228F8CACAF}" srcOrd="1" destOrd="0" presId="urn:microsoft.com/office/officeart/2005/8/layout/hierarchy3"/>
    <dgm:cxn modelId="{50A0A85A-2968-4574-BF99-379727A896AB}" type="presOf" srcId="{916CA72F-3576-474C-8FB9-7C2F3A1DF6A9}" destId="{3D696865-02EC-4BEF-B108-5A8F2CE2F574}" srcOrd="0" destOrd="0" presId="urn:microsoft.com/office/officeart/2005/8/layout/hierarchy3"/>
    <dgm:cxn modelId="{8723E9FB-C04B-42A3-BDB6-A91581EA537B}" type="presOf" srcId="{FADBEC12-BFB3-452D-9479-EA1E77416E00}" destId="{07BDE2BB-EA66-4227-87B9-659F2EB1232E}" srcOrd="0" destOrd="0" presId="urn:microsoft.com/office/officeart/2005/8/layout/hierarchy3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1B2F8840-7D31-4D20-AC18-7DA61152EC9E}" srcId="{FADBEC12-BFB3-452D-9479-EA1E77416E00}" destId="{E66D278E-0E8F-43B4-BA8E-4A80E5D4BF96}" srcOrd="2" destOrd="0" parTransId="{77F22C01-7D7F-4229-ACC9-E62EE5E21BF4}" sibTransId="{E5E20C92-638F-423A-86C4-F82D745BC5CF}"/>
    <dgm:cxn modelId="{2A92D778-0A38-4DF5-BD07-D17DC42CF2FD}" type="presOf" srcId="{53445220-6013-4C8F-BD56-9940B42CFFF6}" destId="{A6F48C60-D66A-4321-87E4-D5C0E83A6C31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33C04278-D085-4828-AF9B-D3F365A6CCC2}" type="presOf" srcId="{B0ADD919-B6A1-4245-99B5-7A13814B282F}" destId="{17BACDA2-54EC-49CB-B3DF-B10258006A31}" srcOrd="0" destOrd="0" presId="urn:microsoft.com/office/officeart/2005/8/layout/hierarchy3"/>
    <dgm:cxn modelId="{28B49FCA-2F42-48DF-BFD4-E2D6E1E4B9B3}" type="presOf" srcId="{4991DD3A-5CA4-4DBE-A96C-B33718262EC0}" destId="{1A0BEABE-2B2B-452C-85F8-0AB8F12C0600}" srcOrd="0" destOrd="0" presId="urn:microsoft.com/office/officeart/2005/8/layout/hierarchy3"/>
    <dgm:cxn modelId="{8DF99C08-A14D-4AE2-8EDE-8B90268947ED}" type="presParOf" srcId="{1A0BEABE-2B2B-452C-85F8-0AB8F12C0600}" destId="{44BB27FB-00D4-4B77-9147-1227EBE31B0C}" srcOrd="0" destOrd="0" presId="urn:microsoft.com/office/officeart/2005/8/layout/hierarchy3"/>
    <dgm:cxn modelId="{63A91F48-E955-427E-B1FA-7E19DA5CD7E5}" type="presParOf" srcId="{44BB27FB-00D4-4B77-9147-1227EBE31B0C}" destId="{317DCE39-E72B-441A-9125-2BAB93923A24}" srcOrd="0" destOrd="0" presId="urn:microsoft.com/office/officeart/2005/8/layout/hierarchy3"/>
    <dgm:cxn modelId="{C9AF69BF-254B-4DC8-B7ED-430712E66244}" type="presParOf" srcId="{317DCE39-E72B-441A-9125-2BAB93923A24}" destId="{07BDE2BB-EA66-4227-87B9-659F2EB1232E}" srcOrd="0" destOrd="0" presId="urn:microsoft.com/office/officeart/2005/8/layout/hierarchy3"/>
    <dgm:cxn modelId="{9D19448F-0D5B-4DBB-B350-133C58C9C927}" type="presParOf" srcId="{317DCE39-E72B-441A-9125-2BAB93923A24}" destId="{56570836-2324-4943-A368-16228F8CACAF}" srcOrd="1" destOrd="0" presId="urn:microsoft.com/office/officeart/2005/8/layout/hierarchy3"/>
    <dgm:cxn modelId="{5A71BE41-E3AA-4480-A8AD-F61F036ABBF5}" type="presParOf" srcId="{44BB27FB-00D4-4B77-9147-1227EBE31B0C}" destId="{A82604C0-6440-4A65-B3CC-D0EE900D2CAF}" srcOrd="1" destOrd="0" presId="urn:microsoft.com/office/officeart/2005/8/layout/hierarchy3"/>
    <dgm:cxn modelId="{F3B12D3B-93F4-4708-B36C-0FCDE9F74DDE}" type="presParOf" srcId="{A82604C0-6440-4A65-B3CC-D0EE900D2CAF}" destId="{3D696865-02EC-4BEF-B108-5A8F2CE2F574}" srcOrd="0" destOrd="0" presId="urn:microsoft.com/office/officeart/2005/8/layout/hierarchy3"/>
    <dgm:cxn modelId="{F784EA81-FF78-4C24-9F3B-3F1F7201D910}" type="presParOf" srcId="{A82604C0-6440-4A65-B3CC-D0EE900D2CAF}" destId="{A6F48C60-D66A-4321-87E4-D5C0E83A6C31}" srcOrd="1" destOrd="0" presId="urn:microsoft.com/office/officeart/2005/8/layout/hierarchy3"/>
    <dgm:cxn modelId="{78A93C73-1E8B-4381-9AFA-B9DCFDEB8319}" type="presParOf" srcId="{A82604C0-6440-4A65-B3CC-D0EE900D2CAF}" destId="{17BACDA2-54EC-49CB-B3DF-B10258006A31}" srcOrd="2" destOrd="0" presId="urn:microsoft.com/office/officeart/2005/8/layout/hierarchy3"/>
    <dgm:cxn modelId="{E9119ED9-713F-4746-AD88-63C4C7B94675}" type="presParOf" srcId="{A82604C0-6440-4A65-B3CC-D0EE900D2CAF}" destId="{F4896E19-B17D-4D8E-A090-74E20E73965D}" srcOrd="3" destOrd="0" presId="urn:microsoft.com/office/officeart/2005/8/layout/hierarchy3"/>
    <dgm:cxn modelId="{4179ED39-979C-47F4-B25C-18E98C55377C}" type="presParOf" srcId="{A82604C0-6440-4A65-B3CC-D0EE900D2CAF}" destId="{4C969CF1-D6E9-403B-AA11-75200108BAC8}" srcOrd="4" destOrd="0" presId="urn:microsoft.com/office/officeart/2005/8/layout/hierarchy3"/>
    <dgm:cxn modelId="{792EADFF-C689-48BB-85E5-F29ABA9BB2EB}" type="presParOf" srcId="{A82604C0-6440-4A65-B3CC-D0EE900D2CAF}" destId="{D509B1A9-25BE-4B7F-9DF7-03BE53E2491D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BDE2BB-EA66-4227-87B9-659F2EB1232E}">
      <dsp:nvSpPr>
        <dsp:cNvPr id="0" name=""/>
        <dsp:cNvSpPr/>
      </dsp:nvSpPr>
      <dsp:spPr>
        <a:xfrm>
          <a:off x="784420" y="491"/>
          <a:ext cx="2273455" cy="1136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Škrabáky</a:t>
          </a:r>
          <a:endParaRPr lang="cs-CZ" sz="3900" kern="1200" dirty="0"/>
        </a:p>
      </dsp:txBody>
      <dsp:txXfrm>
        <a:off x="784420" y="491"/>
        <a:ext cx="2273455" cy="1136727"/>
      </dsp:txXfrm>
    </dsp:sp>
    <dsp:sp modelId="{3D696865-02EC-4BEF-B108-5A8F2CE2F574}">
      <dsp:nvSpPr>
        <dsp:cNvPr id="0" name=""/>
        <dsp:cNvSpPr/>
      </dsp:nvSpPr>
      <dsp:spPr>
        <a:xfrm>
          <a:off x="1011765" y="1137219"/>
          <a:ext cx="204497" cy="8121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2157"/>
              </a:lnTo>
              <a:lnTo>
                <a:pt x="204497" y="81215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48C60-D66A-4321-87E4-D5C0E83A6C31}">
      <dsp:nvSpPr>
        <dsp:cNvPr id="0" name=""/>
        <dsp:cNvSpPr/>
      </dsp:nvSpPr>
      <dsp:spPr>
        <a:xfrm>
          <a:off x="1216263" y="1381013"/>
          <a:ext cx="1818764" cy="11367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Ploché</a:t>
          </a:r>
          <a:endParaRPr lang="cs-CZ" sz="2600" kern="1200" dirty="0"/>
        </a:p>
      </dsp:txBody>
      <dsp:txXfrm>
        <a:off x="1216263" y="1381013"/>
        <a:ext cx="1818764" cy="1136727"/>
      </dsp:txXfrm>
    </dsp:sp>
    <dsp:sp modelId="{17BACDA2-54EC-49CB-B3DF-B10258006A31}">
      <dsp:nvSpPr>
        <dsp:cNvPr id="0" name=""/>
        <dsp:cNvSpPr/>
      </dsp:nvSpPr>
      <dsp:spPr>
        <a:xfrm>
          <a:off x="1011765" y="1137219"/>
          <a:ext cx="214409" cy="2273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73535"/>
              </a:lnTo>
              <a:lnTo>
                <a:pt x="214409" y="22735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96E19-B17D-4D8E-A090-74E20E73965D}">
      <dsp:nvSpPr>
        <dsp:cNvPr id="0" name=""/>
        <dsp:cNvSpPr/>
      </dsp:nvSpPr>
      <dsp:spPr>
        <a:xfrm>
          <a:off x="1226175" y="2842390"/>
          <a:ext cx="1818764" cy="11367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Trojhranné</a:t>
          </a:r>
          <a:endParaRPr lang="cs-CZ" sz="2600" kern="1200" dirty="0"/>
        </a:p>
      </dsp:txBody>
      <dsp:txXfrm>
        <a:off x="1226175" y="2842390"/>
        <a:ext cx="1818764" cy="1136727"/>
      </dsp:txXfrm>
    </dsp:sp>
    <dsp:sp modelId="{4C969CF1-D6E9-403B-AA11-75200108BAC8}">
      <dsp:nvSpPr>
        <dsp:cNvPr id="0" name=""/>
        <dsp:cNvSpPr/>
      </dsp:nvSpPr>
      <dsp:spPr>
        <a:xfrm>
          <a:off x="1011765" y="1137219"/>
          <a:ext cx="214409" cy="36944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94445"/>
              </a:lnTo>
              <a:lnTo>
                <a:pt x="214409" y="36944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09B1A9-25BE-4B7F-9DF7-03BE53E2491D}">
      <dsp:nvSpPr>
        <dsp:cNvPr id="0" name=""/>
        <dsp:cNvSpPr/>
      </dsp:nvSpPr>
      <dsp:spPr>
        <a:xfrm>
          <a:off x="1226175" y="4263300"/>
          <a:ext cx="1818764" cy="11367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Lžícové</a:t>
          </a:r>
          <a:endParaRPr lang="cs-CZ" sz="2600" kern="1200" dirty="0"/>
        </a:p>
      </dsp:txBody>
      <dsp:txXfrm>
        <a:off x="1226175" y="4263300"/>
        <a:ext cx="1818764" cy="1136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OV-MS1-1/16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3.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Zaškrabávání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Zaškrabávání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2420888"/>
            <a:ext cx="9144000" cy="10081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charset="0"/>
                <a:cs typeface="Arial" charset="0"/>
              </a:rPr>
              <a:t>Třískové obrábění s tloušťkou třísek v setinách mm.</a:t>
            </a: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4221088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Po operacích jako je pilování, hoblování, soustružení…</a:t>
            </a:r>
          </a:p>
          <a:p>
            <a:pPr algn="ctr"/>
            <a:r>
              <a:rPr lang="cs-CZ" sz="2600" dirty="0" smtClean="0"/>
              <a:t>(docílení kvalitnějších povrchů)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323528" y="692696"/>
          <a:ext cx="3816424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355976" y="2060848"/>
            <a:ext cx="403244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Posouvání břitem vpřed.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Posouvání do stran.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Posouvání do stran.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Postup zaškrabávání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1484784"/>
            <a:ext cx="79928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b="1" dirty="0" smtClean="0"/>
          </a:p>
          <a:p>
            <a:r>
              <a:rPr lang="cs-CZ" sz="2600" b="1" dirty="0" smtClean="0"/>
              <a:t>Zakřivené plochy</a:t>
            </a:r>
          </a:p>
          <a:p>
            <a:r>
              <a:rPr lang="cs-CZ" sz="2600" b="1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slabě potřít povrch čepu a vložit do místa uložení</a:t>
            </a:r>
          </a:p>
          <a:p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posouváme a otáčíme hřídelí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označené barvou místa odškrabávat</a:t>
            </a:r>
          </a:p>
          <a:p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971600" y="908720"/>
            <a:ext cx="7715200" cy="521744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Rovinné plochy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Obarvení plochy příměrné desky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Krouživé pohyby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Obarvené výstupky odškrabávat</a:t>
            </a:r>
          </a:p>
          <a:p>
            <a:pPr>
              <a:buNone/>
            </a:pPr>
            <a:r>
              <a:rPr lang="cs-CZ" dirty="0" smtClean="0"/>
              <a:t>      (45° ke směru dřívějšího obrábění, a pak o 90°   </a:t>
            </a:r>
          </a:p>
          <a:p>
            <a:pPr>
              <a:buNone/>
            </a:pPr>
            <a:r>
              <a:rPr lang="cs-CZ" dirty="0" smtClean="0"/>
              <a:t>      navzájem střídat)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908720"/>
            <a:ext cx="8229600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Bezpečnost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780928"/>
            <a:ext cx="756084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Uvolnění upevněného výrobku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Poranění škrabákem (píchnutí, říznutí)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Zacházení s barvami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1990</TotalTime>
  <Words>248</Words>
  <Application>Microsoft Office PowerPoint</Application>
  <PresentationFormat>Předvádění na obrazovce (4:3)</PresentationFormat>
  <Paragraphs>83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Zaškrabávání</vt:lpstr>
      <vt:lpstr>Snímek 4</vt:lpstr>
      <vt:lpstr>Postup zaškrabávání</vt:lpstr>
      <vt:lpstr>Snímek 6</vt:lpstr>
      <vt:lpstr>Bezpečnost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106</cp:revision>
  <dcterms:created xsi:type="dcterms:W3CDTF">2012-09-27T06:40:59Z</dcterms:created>
  <dcterms:modified xsi:type="dcterms:W3CDTF">2013-03-27T12:19:22Z</dcterms:modified>
</cp:coreProperties>
</file>