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Frézování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pPr algn="l"/>
          <a:r>
            <a:rPr lang="cs-CZ" b="1" dirty="0" smtClean="0"/>
            <a:t>Sousledné - pohyb obrobku ve směru otáčení frézy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pPr algn="l"/>
          <a:r>
            <a:rPr lang="cs-CZ" b="1" dirty="0" smtClean="0"/>
            <a:t>Nesousledné – pohyb obrobku proti směru otáčení frézy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8A934881-399F-4BCA-BA0A-D81262DB3E79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F435842-B476-4D57-BD02-F6F8039F27BD}" type="pres">
      <dgm:prSet presAssocID="{FADBEC12-BFB3-452D-9479-EA1E77416E00}" presName="root" presStyleCnt="0"/>
      <dgm:spPr/>
    </dgm:pt>
    <dgm:pt modelId="{D3E1E5F8-C687-4CCB-A385-2FB8333E8535}" type="pres">
      <dgm:prSet presAssocID="{FADBEC12-BFB3-452D-9479-EA1E77416E00}" presName="rootComposite" presStyleCnt="0"/>
      <dgm:spPr/>
    </dgm:pt>
    <dgm:pt modelId="{91A955DA-3733-4073-9650-3412484DA2D7}" type="pres">
      <dgm:prSet presAssocID="{FADBEC12-BFB3-452D-9479-EA1E77416E00}" presName="rootText" presStyleLbl="node1" presStyleIdx="0" presStyleCnt="1" custScaleX="171350"/>
      <dgm:spPr/>
      <dgm:t>
        <a:bodyPr/>
        <a:lstStyle/>
        <a:p>
          <a:endParaRPr lang="cs-CZ"/>
        </a:p>
      </dgm:t>
    </dgm:pt>
    <dgm:pt modelId="{9B19F565-3E0E-4082-B3BA-D010C0AE0DA7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60C84332-14D3-4FE3-A924-332575120660}" type="pres">
      <dgm:prSet presAssocID="{FADBEC12-BFB3-452D-9479-EA1E77416E00}" presName="childShape" presStyleCnt="0"/>
      <dgm:spPr/>
    </dgm:pt>
    <dgm:pt modelId="{0591FEEF-563E-4BEB-A53D-D9BB7E65111F}" type="pres">
      <dgm:prSet presAssocID="{916CA72F-3576-474C-8FB9-7C2F3A1DF6A9}" presName="Name13" presStyleLbl="parChTrans1D2" presStyleIdx="0" presStyleCnt="2"/>
      <dgm:spPr/>
      <dgm:t>
        <a:bodyPr/>
        <a:lstStyle/>
        <a:p>
          <a:endParaRPr lang="cs-CZ"/>
        </a:p>
      </dgm:t>
    </dgm:pt>
    <dgm:pt modelId="{E8A146E7-EDA1-4CD3-BBB0-AC81A13B8A5F}" type="pres">
      <dgm:prSet presAssocID="{53445220-6013-4C8F-BD56-9940B42CFFF6}" presName="childText" presStyleLbl="bgAcc1" presStyleIdx="0" presStyleCnt="2" custScaleX="6518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BACD9F-1369-43FC-9A47-6E9EB3C0C3B0}" type="pres">
      <dgm:prSet presAssocID="{B0ADD919-B6A1-4245-99B5-7A13814B282F}" presName="Name13" presStyleLbl="parChTrans1D2" presStyleIdx="1" presStyleCnt="2"/>
      <dgm:spPr/>
      <dgm:t>
        <a:bodyPr/>
        <a:lstStyle/>
        <a:p>
          <a:endParaRPr lang="cs-CZ"/>
        </a:p>
      </dgm:t>
    </dgm:pt>
    <dgm:pt modelId="{EE34E3C6-F2BE-4A45-8878-4EBDAE6261C6}" type="pres">
      <dgm:prSet presAssocID="{EF2AC08E-AC00-4F7F-AFE5-1FECC0795F11}" presName="childText" presStyleLbl="bgAcc1" presStyleIdx="1" presStyleCnt="2" custScaleX="6518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39B387-0ADD-4D37-B6A9-91301C262082}" type="presOf" srcId="{FADBEC12-BFB3-452D-9479-EA1E77416E00}" destId="{91A955DA-3733-4073-9650-3412484DA2D7}" srcOrd="0" destOrd="0" presId="urn:microsoft.com/office/officeart/2005/8/layout/hierarchy3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68433723-2B89-4D77-BAC8-40DBAEB6C2E8}" type="presOf" srcId="{53445220-6013-4C8F-BD56-9940B42CFFF6}" destId="{E8A146E7-EDA1-4CD3-BBB0-AC81A13B8A5F}" srcOrd="0" destOrd="0" presId="urn:microsoft.com/office/officeart/2005/8/layout/hierarchy3"/>
    <dgm:cxn modelId="{495CADA0-E98D-45D4-B13F-45031F378C23}" type="presOf" srcId="{916CA72F-3576-474C-8FB9-7C2F3A1DF6A9}" destId="{0591FEEF-563E-4BEB-A53D-D9BB7E65111F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24BE89BB-1ABC-4334-BECB-0E31C928D9B3}" type="presOf" srcId="{4991DD3A-5CA4-4DBE-A96C-B33718262EC0}" destId="{8A934881-399F-4BCA-BA0A-D81262DB3E79}" srcOrd="0" destOrd="0" presId="urn:microsoft.com/office/officeart/2005/8/layout/hierarchy3"/>
    <dgm:cxn modelId="{4FD0F108-AD3C-4210-B0C8-B8D795D7F895}" type="presOf" srcId="{FADBEC12-BFB3-452D-9479-EA1E77416E00}" destId="{9B19F565-3E0E-4082-B3BA-D010C0AE0DA7}" srcOrd="1" destOrd="0" presId="urn:microsoft.com/office/officeart/2005/8/layout/hierarchy3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773E0D61-8DB0-4DBE-AB8F-6E9A165334D1}" type="presOf" srcId="{EF2AC08E-AC00-4F7F-AFE5-1FECC0795F11}" destId="{EE34E3C6-F2BE-4A45-8878-4EBDAE6261C6}" srcOrd="0" destOrd="0" presId="urn:microsoft.com/office/officeart/2005/8/layout/hierarchy3"/>
    <dgm:cxn modelId="{31D520C7-BAE8-41CA-A95D-35FD9B22ED8C}" type="presOf" srcId="{B0ADD919-B6A1-4245-99B5-7A13814B282F}" destId="{66BACD9F-1369-43FC-9A47-6E9EB3C0C3B0}" srcOrd="0" destOrd="0" presId="urn:microsoft.com/office/officeart/2005/8/layout/hierarchy3"/>
    <dgm:cxn modelId="{05D5FCD9-8C8D-48D4-95CA-AC65256386DA}" type="presParOf" srcId="{8A934881-399F-4BCA-BA0A-D81262DB3E79}" destId="{3F435842-B476-4D57-BD02-F6F8039F27BD}" srcOrd="0" destOrd="0" presId="urn:microsoft.com/office/officeart/2005/8/layout/hierarchy3"/>
    <dgm:cxn modelId="{67FFF0F3-0904-4297-BB85-75AF401F4817}" type="presParOf" srcId="{3F435842-B476-4D57-BD02-F6F8039F27BD}" destId="{D3E1E5F8-C687-4CCB-A385-2FB8333E8535}" srcOrd="0" destOrd="0" presId="urn:microsoft.com/office/officeart/2005/8/layout/hierarchy3"/>
    <dgm:cxn modelId="{15B3DF0A-4428-4A0B-AA0C-C278EAF32B0C}" type="presParOf" srcId="{D3E1E5F8-C687-4CCB-A385-2FB8333E8535}" destId="{91A955DA-3733-4073-9650-3412484DA2D7}" srcOrd="0" destOrd="0" presId="urn:microsoft.com/office/officeart/2005/8/layout/hierarchy3"/>
    <dgm:cxn modelId="{FFA6763A-A465-411B-8E62-F241FEE3935A}" type="presParOf" srcId="{D3E1E5F8-C687-4CCB-A385-2FB8333E8535}" destId="{9B19F565-3E0E-4082-B3BA-D010C0AE0DA7}" srcOrd="1" destOrd="0" presId="urn:microsoft.com/office/officeart/2005/8/layout/hierarchy3"/>
    <dgm:cxn modelId="{B74328F2-FF5E-4028-A2FD-D3B49972787D}" type="presParOf" srcId="{3F435842-B476-4D57-BD02-F6F8039F27BD}" destId="{60C84332-14D3-4FE3-A924-332575120660}" srcOrd="1" destOrd="0" presId="urn:microsoft.com/office/officeart/2005/8/layout/hierarchy3"/>
    <dgm:cxn modelId="{AC9135B3-0530-4911-81FA-66F37D6E2E60}" type="presParOf" srcId="{60C84332-14D3-4FE3-A924-332575120660}" destId="{0591FEEF-563E-4BEB-A53D-D9BB7E65111F}" srcOrd="0" destOrd="0" presId="urn:microsoft.com/office/officeart/2005/8/layout/hierarchy3"/>
    <dgm:cxn modelId="{584AD5CB-F6C4-4AA6-94FF-9A2E75E0F58E}" type="presParOf" srcId="{60C84332-14D3-4FE3-A924-332575120660}" destId="{E8A146E7-EDA1-4CD3-BBB0-AC81A13B8A5F}" srcOrd="1" destOrd="0" presId="urn:microsoft.com/office/officeart/2005/8/layout/hierarchy3"/>
    <dgm:cxn modelId="{7170DCFB-BF0F-49E3-8F08-6DA4CD71FF78}" type="presParOf" srcId="{60C84332-14D3-4FE3-A924-332575120660}" destId="{66BACD9F-1369-43FC-9A47-6E9EB3C0C3B0}" srcOrd="2" destOrd="0" presId="urn:microsoft.com/office/officeart/2005/8/layout/hierarchy3"/>
    <dgm:cxn modelId="{8483D3B3-EEC3-4B44-914D-CCAAEA753CC4}" type="presParOf" srcId="{60C84332-14D3-4FE3-A924-332575120660}" destId="{EE34E3C6-F2BE-4A45-8878-4EBDAE6261C6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Druhy frézek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 custT="1"/>
      <dgm:spPr/>
      <dgm:t>
        <a:bodyPr/>
        <a:lstStyle/>
        <a:p>
          <a:pPr algn="ctr"/>
          <a:r>
            <a:rPr lang="cs-CZ" sz="2100" b="1" dirty="0" smtClean="0"/>
            <a:t>Konzolové</a:t>
          </a:r>
        </a:p>
        <a:p>
          <a:pPr algn="l"/>
          <a:r>
            <a:rPr lang="cs-CZ" sz="2100" b="1" dirty="0" smtClean="0"/>
            <a:t>(</a:t>
          </a:r>
          <a:r>
            <a:rPr lang="cs-CZ" sz="1800" b="1" dirty="0" smtClean="0"/>
            <a:t>horizontální, vertikální, univerzální, </a:t>
          </a:r>
          <a:r>
            <a:rPr lang="cs-CZ" sz="1800" b="1" dirty="0" err="1" smtClean="0"/>
            <a:t>nástrojářské</a:t>
          </a:r>
          <a:r>
            <a:rPr lang="cs-CZ" sz="1800" b="1" dirty="0" smtClean="0"/>
            <a:t>)</a:t>
          </a:r>
          <a:endParaRPr lang="cs-CZ" sz="1800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 custT="1"/>
      <dgm:spPr/>
      <dgm:t>
        <a:bodyPr/>
        <a:lstStyle/>
        <a:p>
          <a:pPr algn="ctr"/>
          <a:r>
            <a:rPr lang="cs-CZ" sz="2100" b="1" dirty="0" smtClean="0"/>
            <a:t>Rovinné</a:t>
          </a:r>
        </a:p>
        <a:p>
          <a:pPr algn="l"/>
          <a:r>
            <a:rPr lang="cs-CZ" sz="1800" b="1" dirty="0" smtClean="0"/>
            <a:t>(stolové, portálové)</a:t>
          </a:r>
          <a:endParaRPr lang="cs-CZ" sz="1800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 custT="1"/>
      <dgm:spPr/>
      <dgm:t>
        <a:bodyPr/>
        <a:lstStyle/>
        <a:p>
          <a:pPr algn="ctr"/>
          <a:r>
            <a:rPr lang="cs-CZ" sz="2100" b="1" dirty="0" smtClean="0"/>
            <a:t>Speciální</a:t>
          </a:r>
        </a:p>
        <a:p>
          <a:pPr algn="l"/>
          <a:r>
            <a:rPr lang="cs-CZ" sz="1800" b="1" dirty="0" smtClean="0"/>
            <a:t>(kopírovací, drážkovací, odvalovací)</a:t>
          </a:r>
          <a:endParaRPr lang="cs-CZ" sz="1800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3420" custLinFactNeighborY="-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3" custScaleX="224632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3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3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3" custScaleX="217411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3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3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3" custScaleX="212314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3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F49BBBB3-68A3-4E99-BD3E-6E47CAF9569C}" type="presOf" srcId="{EF2AC08E-AC00-4F7F-AFE5-1FECC0795F11}" destId="{EEE286AD-0E22-40CF-B931-E03BCE3A4AD7}" srcOrd="0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D43ADC4B-9E85-4D2A-8A4C-DE8EAADD59A0}" type="presOf" srcId="{EF2AC08E-AC00-4F7F-AFE5-1FECC0795F11}" destId="{205CB57E-B858-46B2-AC55-7DFDAE9851AC}" srcOrd="1" destOrd="0" presId="urn:microsoft.com/office/officeart/2005/8/layout/orgChart1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1113CB49-43C3-489B-B9B6-CB938CB8F7D4}" type="presOf" srcId="{2109A57B-D381-40B5-8CBE-6B33CACAD466}" destId="{BE3EB467-FA98-498E-B6CF-5A894432ADDB}" srcOrd="0" destOrd="0" presId="urn:microsoft.com/office/officeart/2005/8/layout/orgChart1"/>
    <dgm:cxn modelId="{F70A49F9-ACAB-4878-AA10-7733C2798D67}" type="presOf" srcId="{916CA72F-3576-474C-8FB9-7C2F3A1DF6A9}" destId="{A97A636B-55A6-4AFE-8223-51C09C8BFFB9}" srcOrd="0" destOrd="0" presId="urn:microsoft.com/office/officeart/2005/8/layout/orgChart1"/>
    <dgm:cxn modelId="{3BE5ADE1-E12E-41F3-96B3-A408630F8AD9}" type="presOf" srcId="{B0ADD919-B6A1-4245-99B5-7A13814B282F}" destId="{69C1D20F-864A-4DF8-BF97-53361D45B985}" srcOrd="0" destOrd="0" presId="urn:microsoft.com/office/officeart/2005/8/layout/orgChart1"/>
    <dgm:cxn modelId="{18079186-76AC-472C-B59D-909F80EB520D}" type="presOf" srcId="{FADBEC12-BFB3-452D-9479-EA1E77416E00}" destId="{73179149-2072-488C-BE82-848E15A4D59C}" srcOrd="0" destOrd="0" presId="urn:microsoft.com/office/officeart/2005/8/layout/orgChart1"/>
    <dgm:cxn modelId="{0269AC96-5345-471F-9FC2-D654DEBF2E76}" type="presOf" srcId="{53445220-6013-4C8F-BD56-9940B42CFFF6}" destId="{41B1FA95-B729-448D-890B-176BA9C9AD18}" srcOrd="1" destOrd="0" presId="urn:microsoft.com/office/officeart/2005/8/layout/orgChart1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5F91315E-D261-4BBB-A913-C4E3BB51717C}" type="presOf" srcId="{FADBEC12-BFB3-452D-9479-EA1E77416E00}" destId="{868770C5-89F9-4231-9CD6-9085DD86622C}" srcOrd="1" destOrd="0" presId="urn:microsoft.com/office/officeart/2005/8/layout/orgChart1"/>
    <dgm:cxn modelId="{8C0878E4-1778-46E3-8839-E6FBC94D9B57}" type="presOf" srcId="{53445220-6013-4C8F-BD56-9940B42CFFF6}" destId="{3E7BACB7-3DFE-4538-8D25-13B5E8740D4B}" srcOrd="0" destOrd="0" presId="urn:microsoft.com/office/officeart/2005/8/layout/orgChart1"/>
    <dgm:cxn modelId="{A66156E7-47B1-494D-9A5E-08B5B99EBF89}" type="presOf" srcId="{A34A0EFD-AA44-4397-A99F-446F39E3B0A9}" destId="{E88A6A3F-8422-486D-BC42-B99E8E8FA537}" srcOrd="1" destOrd="0" presId="urn:microsoft.com/office/officeart/2005/8/layout/orgChart1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4A8BDB4D-2F6E-4421-97E5-109693835189}" type="presOf" srcId="{A34A0EFD-AA44-4397-A99F-446F39E3B0A9}" destId="{FFAE37E8-4265-4887-A1A9-21DF50DD0BB9}" srcOrd="0" destOrd="0" presId="urn:microsoft.com/office/officeart/2005/8/layout/orgChart1"/>
    <dgm:cxn modelId="{3D74CBC7-A41E-4069-9E1A-FADC04F209E1}" type="presOf" srcId="{4991DD3A-5CA4-4DBE-A96C-B33718262EC0}" destId="{4C045681-1CCA-4703-97BD-4774D7A6421E}" srcOrd="0" destOrd="0" presId="urn:microsoft.com/office/officeart/2005/8/layout/orgChart1"/>
    <dgm:cxn modelId="{3E491A53-8FB5-40DC-BFD8-8ACA416C4F19}" type="presParOf" srcId="{4C045681-1CCA-4703-97BD-4774D7A6421E}" destId="{2A1D9C50-F5B3-4664-8A1F-BD1C05346C33}" srcOrd="0" destOrd="0" presId="urn:microsoft.com/office/officeart/2005/8/layout/orgChart1"/>
    <dgm:cxn modelId="{0800CB7C-B288-43B8-905F-9E34C0557CA3}" type="presParOf" srcId="{2A1D9C50-F5B3-4664-8A1F-BD1C05346C33}" destId="{76F65296-E6DB-4586-B132-0A1F8A2A5102}" srcOrd="0" destOrd="0" presId="urn:microsoft.com/office/officeart/2005/8/layout/orgChart1"/>
    <dgm:cxn modelId="{5CE568A2-6E9B-4C7F-8A0F-E9B76321C320}" type="presParOf" srcId="{76F65296-E6DB-4586-B132-0A1F8A2A5102}" destId="{73179149-2072-488C-BE82-848E15A4D59C}" srcOrd="0" destOrd="0" presId="urn:microsoft.com/office/officeart/2005/8/layout/orgChart1"/>
    <dgm:cxn modelId="{15B2DF29-EC7A-49CD-8E25-076AFC34E2A4}" type="presParOf" srcId="{76F65296-E6DB-4586-B132-0A1F8A2A5102}" destId="{868770C5-89F9-4231-9CD6-9085DD86622C}" srcOrd="1" destOrd="0" presId="urn:microsoft.com/office/officeart/2005/8/layout/orgChart1"/>
    <dgm:cxn modelId="{75334873-0EC6-4DE8-B5D9-69C63A8AD149}" type="presParOf" srcId="{2A1D9C50-F5B3-4664-8A1F-BD1C05346C33}" destId="{4796621E-074A-45DE-83F1-FF3A3EC205C4}" srcOrd="1" destOrd="0" presId="urn:microsoft.com/office/officeart/2005/8/layout/orgChart1"/>
    <dgm:cxn modelId="{84292567-A38F-42D9-B006-F294E002D2DB}" type="presParOf" srcId="{4796621E-074A-45DE-83F1-FF3A3EC205C4}" destId="{A97A636B-55A6-4AFE-8223-51C09C8BFFB9}" srcOrd="0" destOrd="0" presId="urn:microsoft.com/office/officeart/2005/8/layout/orgChart1"/>
    <dgm:cxn modelId="{A151DCC3-73A0-4720-9712-03ED89999DD8}" type="presParOf" srcId="{4796621E-074A-45DE-83F1-FF3A3EC205C4}" destId="{4FA7144F-6786-4BC7-88C8-CA26AF9D9DCB}" srcOrd="1" destOrd="0" presId="urn:microsoft.com/office/officeart/2005/8/layout/orgChart1"/>
    <dgm:cxn modelId="{5A2CA937-C760-4AD7-AD64-CA324B02AB33}" type="presParOf" srcId="{4FA7144F-6786-4BC7-88C8-CA26AF9D9DCB}" destId="{AB573E39-B093-41B3-807D-D9674D577258}" srcOrd="0" destOrd="0" presId="urn:microsoft.com/office/officeart/2005/8/layout/orgChart1"/>
    <dgm:cxn modelId="{FC986A27-6EED-445B-AF2A-4147DA57FC14}" type="presParOf" srcId="{AB573E39-B093-41B3-807D-D9674D577258}" destId="{3E7BACB7-3DFE-4538-8D25-13B5E8740D4B}" srcOrd="0" destOrd="0" presId="urn:microsoft.com/office/officeart/2005/8/layout/orgChart1"/>
    <dgm:cxn modelId="{801E9C90-E986-4556-A31E-E9BD72DC9CE1}" type="presParOf" srcId="{AB573E39-B093-41B3-807D-D9674D577258}" destId="{41B1FA95-B729-448D-890B-176BA9C9AD18}" srcOrd="1" destOrd="0" presId="urn:microsoft.com/office/officeart/2005/8/layout/orgChart1"/>
    <dgm:cxn modelId="{723EC903-546A-4661-92C0-8CCB409C4754}" type="presParOf" srcId="{4FA7144F-6786-4BC7-88C8-CA26AF9D9DCB}" destId="{E6EC4F19-D9E0-470D-87EE-25DEEBF77034}" srcOrd="1" destOrd="0" presId="urn:microsoft.com/office/officeart/2005/8/layout/orgChart1"/>
    <dgm:cxn modelId="{0B72F451-8514-42FE-BCC1-67BDF9E78960}" type="presParOf" srcId="{4FA7144F-6786-4BC7-88C8-CA26AF9D9DCB}" destId="{F86A4615-9CDD-4A74-99AD-9F7E8EB91C97}" srcOrd="2" destOrd="0" presId="urn:microsoft.com/office/officeart/2005/8/layout/orgChart1"/>
    <dgm:cxn modelId="{BBABC742-48BA-4805-B73C-566EB714EC29}" type="presParOf" srcId="{4796621E-074A-45DE-83F1-FF3A3EC205C4}" destId="{69C1D20F-864A-4DF8-BF97-53361D45B985}" srcOrd="2" destOrd="0" presId="urn:microsoft.com/office/officeart/2005/8/layout/orgChart1"/>
    <dgm:cxn modelId="{B51ABDC3-ED83-441F-A752-1C308E26E5AE}" type="presParOf" srcId="{4796621E-074A-45DE-83F1-FF3A3EC205C4}" destId="{250BED62-C0F6-4D17-95B5-D88C905BC48D}" srcOrd="3" destOrd="0" presId="urn:microsoft.com/office/officeart/2005/8/layout/orgChart1"/>
    <dgm:cxn modelId="{95AE61D3-0995-442F-98F1-CFD91D73792D}" type="presParOf" srcId="{250BED62-C0F6-4D17-95B5-D88C905BC48D}" destId="{FDCC54AC-8FD0-4374-B28B-D36115D6D54C}" srcOrd="0" destOrd="0" presId="urn:microsoft.com/office/officeart/2005/8/layout/orgChart1"/>
    <dgm:cxn modelId="{DA5E3A31-E808-48CA-8068-CD14C19FE4C4}" type="presParOf" srcId="{FDCC54AC-8FD0-4374-B28B-D36115D6D54C}" destId="{EEE286AD-0E22-40CF-B931-E03BCE3A4AD7}" srcOrd="0" destOrd="0" presId="urn:microsoft.com/office/officeart/2005/8/layout/orgChart1"/>
    <dgm:cxn modelId="{3885144D-99B4-4549-BE76-DE6B466F82AC}" type="presParOf" srcId="{FDCC54AC-8FD0-4374-B28B-D36115D6D54C}" destId="{205CB57E-B858-46B2-AC55-7DFDAE9851AC}" srcOrd="1" destOrd="0" presId="urn:microsoft.com/office/officeart/2005/8/layout/orgChart1"/>
    <dgm:cxn modelId="{B9ECFC80-227F-469B-B6B5-971FBFA2E120}" type="presParOf" srcId="{250BED62-C0F6-4D17-95B5-D88C905BC48D}" destId="{336A36BA-CFEF-4B7E-8095-5BF23029A62B}" srcOrd="1" destOrd="0" presId="urn:microsoft.com/office/officeart/2005/8/layout/orgChart1"/>
    <dgm:cxn modelId="{F4DEB00D-0552-4295-BC1B-4AE3AD1895EE}" type="presParOf" srcId="{250BED62-C0F6-4D17-95B5-D88C905BC48D}" destId="{DB22CFFD-3A79-4923-A046-00A51BC0A5CE}" srcOrd="2" destOrd="0" presId="urn:microsoft.com/office/officeart/2005/8/layout/orgChart1"/>
    <dgm:cxn modelId="{C81A03CB-F170-452A-88BF-4AAF41D609B2}" type="presParOf" srcId="{4796621E-074A-45DE-83F1-FF3A3EC205C4}" destId="{BE3EB467-FA98-498E-B6CF-5A894432ADDB}" srcOrd="4" destOrd="0" presId="urn:microsoft.com/office/officeart/2005/8/layout/orgChart1"/>
    <dgm:cxn modelId="{71821834-7979-479B-9F78-2A94F327A996}" type="presParOf" srcId="{4796621E-074A-45DE-83F1-FF3A3EC205C4}" destId="{1FB259E6-9F10-47A1-BF01-BF6A5267B824}" srcOrd="5" destOrd="0" presId="urn:microsoft.com/office/officeart/2005/8/layout/orgChart1"/>
    <dgm:cxn modelId="{CE98AA06-EFB9-4CBB-B73C-D4EE9852540B}" type="presParOf" srcId="{1FB259E6-9F10-47A1-BF01-BF6A5267B824}" destId="{971466B3-E265-47AE-B6F9-54FE521498E8}" srcOrd="0" destOrd="0" presId="urn:microsoft.com/office/officeart/2005/8/layout/orgChart1"/>
    <dgm:cxn modelId="{F23F8A9A-991A-42C4-A52D-6836823BC6D6}" type="presParOf" srcId="{971466B3-E265-47AE-B6F9-54FE521498E8}" destId="{FFAE37E8-4265-4887-A1A9-21DF50DD0BB9}" srcOrd="0" destOrd="0" presId="urn:microsoft.com/office/officeart/2005/8/layout/orgChart1"/>
    <dgm:cxn modelId="{E2165116-C678-4601-9A3A-47ADA0134343}" type="presParOf" srcId="{971466B3-E265-47AE-B6F9-54FE521498E8}" destId="{E88A6A3F-8422-486D-BC42-B99E8E8FA537}" srcOrd="1" destOrd="0" presId="urn:microsoft.com/office/officeart/2005/8/layout/orgChart1"/>
    <dgm:cxn modelId="{737A9DE9-C070-4F0B-9F5E-C17C4A5C04EE}" type="presParOf" srcId="{1FB259E6-9F10-47A1-BF01-BF6A5267B824}" destId="{5440E50C-6976-443B-9D43-6A1C14569FC3}" srcOrd="1" destOrd="0" presId="urn:microsoft.com/office/officeart/2005/8/layout/orgChart1"/>
    <dgm:cxn modelId="{D5FE1CD3-FFBF-4DFD-B0A7-8E1A3A8F6AB0}" type="presParOf" srcId="{1FB259E6-9F10-47A1-BF01-BF6A5267B824}" destId="{825754C9-090D-485D-AD27-11CFA87D84B5}" srcOrd="2" destOrd="0" presId="urn:microsoft.com/office/officeart/2005/8/layout/orgChart1"/>
    <dgm:cxn modelId="{3AD4D292-F0D5-4FC0-A425-07ED82995566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A955DA-3733-4073-9650-3412484DA2D7}">
      <dsp:nvSpPr>
        <dsp:cNvPr id="0" name=""/>
        <dsp:cNvSpPr/>
      </dsp:nvSpPr>
      <dsp:spPr>
        <a:xfrm>
          <a:off x="5958" y="58928"/>
          <a:ext cx="2704846" cy="7892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Frézování</a:t>
          </a:r>
          <a:endParaRPr lang="cs-CZ" sz="2400" b="1" kern="1200" dirty="0"/>
        </a:p>
      </dsp:txBody>
      <dsp:txXfrm>
        <a:off x="5958" y="58928"/>
        <a:ext cx="2704846" cy="789275"/>
      </dsp:txXfrm>
    </dsp:sp>
    <dsp:sp modelId="{0591FEEF-563E-4BEB-A53D-D9BB7E65111F}">
      <dsp:nvSpPr>
        <dsp:cNvPr id="0" name=""/>
        <dsp:cNvSpPr/>
      </dsp:nvSpPr>
      <dsp:spPr>
        <a:xfrm>
          <a:off x="276443" y="848203"/>
          <a:ext cx="270484" cy="5919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1956"/>
              </a:lnTo>
              <a:lnTo>
                <a:pt x="270484" y="5919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A146E7-EDA1-4CD3-BBB0-AC81A13B8A5F}">
      <dsp:nvSpPr>
        <dsp:cNvPr id="0" name=""/>
        <dsp:cNvSpPr/>
      </dsp:nvSpPr>
      <dsp:spPr>
        <a:xfrm>
          <a:off x="546927" y="1045522"/>
          <a:ext cx="8232089" cy="7892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Sousledné - pohyb obrobku ve směru otáčení frézy</a:t>
          </a:r>
          <a:endParaRPr lang="cs-CZ" sz="2400" kern="1200" dirty="0"/>
        </a:p>
      </dsp:txBody>
      <dsp:txXfrm>
        <a:off x="546927" y="1045522"/>
        <a:ext cx="8232089" cy="789275"/>
      </dsp:txXfrm>
    </dsp:sp>
    <dsp:sp modelId="{66BACD9F-1369-43FC-9A47-6E9EB3C0C3B0}">
      <dsp:nvSpPr>
        <dsp:cNvPr id="0" name=""/>
        <dsp:cNvSpPr/>
      </dsp:nvSpPr>
      <dsp:spPr>
        <a:xfrm>
          <a:off x="276443" y="848203"/>
          <a:ext cx="270484" cy="15785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78550"/>
              </a:lnTo>
              <a:lnTo>
                <a:pt x="270484" y="15785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34E3C6-F2BE-4A45-8878-4EBDAE6261C6}">
      <dsp:nvSpPr>
        <dsp:cNvPr id="0" name=""/>
        <dsp:cNvSpPr/>
      </dsp:nvSpPr>
      <dsp:spPr>
        <a:xfrm>
          <a:off x="546927" y="2032116"/>
          <a:ext cx="8232089" cy="7892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Nesousledné – pohyb obrobku proti směru otáčení frézy</a:t>
          </a:r>
          <a:endParaRPr lang="cs-CZ" sz="2400" kern="1200" dirty="0"/>
        </a:p>
      </dsp:txBody>
      <dsp:txXfrm>
        <a:off x="546927" y="2032116"/>
        <a:ext cx="8232089" cy="78927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3EB467-FA98-498E-B6CF-5A894432ADDB}">
      <dsp:nvSpPr>
        <dsp:cNvPr id="0" name=""/>
        <dsp:cNvSpPr/>
      </dsp:nvSpPr>
      <dsp:spPr>
        <a:xfrm>
          <a:off x="4615852" y="1281895"/>
          <a:ext cx="3059461" cy="2692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4648"/>
              </a:lnTo>
              <a:lnTo>
                <a:pt x="3059461" y="134648"/>
              </a:lnTo>
              <a:lnTo>
                <a:pt x="3059461" y="2692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4570132" y="1281895"/>
          <a:ext cx="91440" cy="2692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34648"/>
              </a:lnTo>
              <a:lnTo>
                <a:pt x="80840" y="134648"/>
              </a:lnTo>
              <a:lnTo>
                <a:pt x="80840" y="2692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1547659" y="1281895"/>
          <a:ext cx="3068193" cy="269284"/>
        </a:xfrm>
        <a:custGeom>
          <a:avLst/>
          <a:gdLst/>
          <a:ahLst/>
          <a:cxnLst/>
          <a:rect l="0" t="0" r="0" b="0"/>
          <a:pathLst>
            <a:path>
              <a:moveTo>
                <a:pt x="3068193" y="0"/>
              </a:moveTo>
              <a:lnTo>
                <a:pt x="3068193" y="134648"/>
              </a:lnTo>
              <a:lnTo>
                <a:pt x="0" y="134648"/>
              </a:lnTo>
              <a:lnTo>
                <a:pt x="0" y="26928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689551" y="173"/>
          <a:ext cx="3852601" cy="1281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Druhy frézek</a:t>
          </a:r>
          <a:endParaRPr lang="cs-CZ" sz="2400" b="1" kern="1200" dirty="0"/>
        </a:p>
      </dsp:txBody>
      <dsp:txXfrm>
        <a:off x="2689551" y="173"/>
        <a:ext cx="3852601" cy="1281721"/>
      </dsp:txXfrm>
    </dsp:sp>
    <dsp:sp modelId="{3E7BACB7-3DFE-4538-8D25-13B5E8740D4B}">
      <dsp:nvSpPr>
        <dsp:cNvPr id="0" name=""/>
        <dsp:cNvSpPr/>
      </dsp:nvSpPr>
      <dsp:spPr>
        <a:xfrm>
          <a:off x="107490" y="1551180"/>
          <a:ext cx="2880337" cy="132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Konzolové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(</a:t>
          </a:r>
          <a:r>
            <a:rPr lang="cs-CZ" sz="1800" b="1" kern="1200" dirty="0" smtClean="0"/>
            <a:t>horizontální, vertikální, univerzální, </a:t>
          </a:r>
          <a:r>
            <a:rPr lang="cs-CZ" sz="1800" b="1" kern="1200" dirty="0" err="1" smtClean="0"/>
            <a:t>nástrojářské</a:t>
          </a:r>
          <a:r>
            <a:rPr lang="cs-CZ" sz="1800" b="1" kern="1200" dirty="0" smtClean="0"/>
            <a:t>)</a:t>
          </a:r>
          <a:endParaRPr lang="cs-CZ" sz="1800" kern="1200" dirty="0"/>
        </a:p>
      </dsp:txBody>
      <dsp:txXfrm>
        <a:off x="107490" y="1551180"/>
        <a:ext cx="2880337" cy="1328953"/>
      </dsp:txXfrm>
    </dsp:sp>
    <dsp:sp modelId="{EEE286AD-0E22-40CF-B931-E03BCE3A4AD7}">
      <dsp:nvSpPr>
        <dsp:cNvPr id="0" name=""/>
        <dsp:cNvSpPr/>
      </dsp:nvSpPr>
      <dsp:spPr>
        <a:xfrm>
          <a:off x="3257100" y="1551180"/>
          <a:ext cx="2787746" cy="13289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Rovinné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(stolové, portálové)</a:t>
          </a:r>
          <a:endParaRPr lang="cs-CZ" sz="1800" kern="1200" dirty="0"/>
        </a:p>
      </dsp:txBody>
      <dsp:txXfrm>
        <a:off x="3257100" y="1551180"/>
        <a:ext cx="2787746" cy="1328953"/>
      </dsp:txXfrm>
    </dsp:sp>
    <dsp:sp modelId="{FFAE37E8-4265-4887-A1A9-21DF50DD0BB9}">
      <dsp:nvSpPr>
        <dsp:cNvPr id="0" name=""/>
        <dsp:cNvSpPr/>
      </dsp:nvSpPr>
      <dsp:spPr>
        <a:xfrm>
          <a:off x="6314118" y="1551180"/>
          <a:ext cx="2722390" cy="1325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Speciální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(kopírovací, drážkovací, odvalovací)</a:t>
          </a:r>
          <a:endParaRPr lang="cs-CZ" sz="1800" kern="1200" dirty="0"/>
        </a:p>
      </dsp:txBody>
      <dsp:txXfrm>
        <a:off x="6314118" y="1551180"/>
        <a:ext cx="2722390" cy="13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OV-MS1-1/31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23.4.2013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Frézování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MAG00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397132"/>
            <a:ext cx="2541665" cy="4244843"/>
          </a:xfrm>
          <a:prstGeom prst="rect">
            <a:avLst/>
          </a:prstGeom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04664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Frézování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44824"/>
            <a:ext cx="9144000" cy="417646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Frézování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 je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třískové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obrábění vícebřitým nástrojem.</a:t>
            </a: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Pohyby: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-hlavní: koná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nástroj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 rotační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-pomocný: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obrobek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přísuv, posuv 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179512" y="260648"/>
          <a:ext cx="8784976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0" y="3356992"/>
          <a:ext cx="9144000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pic>
        <p:nvPicPr>
          <p:cNvPr id="4" name="Obrázek 3" descr="IMAG0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8833" y="188640"/>
            <a:ext cx="3925375" cy="6480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Fréza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83671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N</a:t>
            </a:r>
            <a:r>
              <a:rPr lang="cs-CZ" sz="2400" b="1" i="1" dirty="0" smtClean="0"/>
              <a:t>ěkolikabřité rotační nástroje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412776"/>
            <a:ext cx="691276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Rozdělení fréz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Podle ploch na nichž jsou vytvořeny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Válcové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Kotoučové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Kuželové</a:t>
            </a:r>
          </a:p>
          <a:p>
            <a:pPr marL="342900" indent="-342900">
              <a:buAutoNum type="arabicPeriod" startAt="2"/>
            </a:pPr>
            <a:r>
              <a:rPr lang="cs-CZ" b="1" dirty="0" smtClean="0"/>
              <a:t>Podle způsobu upínání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Nástrčné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Stopkové</a:t>
            </a:r>
          </a:p>
          <a:p>
            <a:pPr marL="342900" indent="-342900">
              <a:buAutoNum type="arabicPeriod" startAt="3"/>
            </a:pPr>
            <a:r>
              <a:rPr lang="cs-CZ" b="1" dirty="0" smtClean="0"/>
              <a:t>Podle počtu břitů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Jemnozubé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err="1" smtClean="0"/>
              <a:t>Polohrubozubé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Hrubozubé</a:t>
            </a:r>
          </a:p>
          <a:p>
            <a:pPr marL="342900" indent="-342900">
              <a:buAutoNum type="arabicPeriod" startAt="4"/>
            </a:pPr>
            <a:r>
              <a:rPr lang="cs-CZ" b="1" dirty="0" smtClean="0"/>
              <a:t>Podle směru otáček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err="1" smtClean="0"/>
              <a:t>Pravořezné</a:t>
            </a:r>
            <a:endParaRPr lang="cs-CZ" sz="1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err="1" smtClean="0"/>
              <a:t>Levořezné</a:t>
            </a:r>
            <a:endParaRPr lang="cs-CZ" sz="1400" dirty="0" smtClean="0"/>
          </a:p>
          <a:p>
            <a:pPr marL="342900" indent="-342900">
              <a:buAutoNum type="arabicPeriod" startAt="5"/>
            </a:pPr>
            <a:r>
              <a:rPr lang="cs-CZ" b="1" dirty="0" smtClean="0"/>
              <a:t>Podle počtu dílů z nichž jsou vyrobeny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Celistvé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Dělené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Složené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Se vsazenými destičkami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 smtClean="0"/>
              <a:t>Se vsazenými segmenty břitů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Upínání fréz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268760"/>
            <a:ext cx="91440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i="1" dirty="0" smtClean="0"/>
              <a:t>Frézy válcové, kotoučové, tvarové – upínají se na dlouhý frézovací trn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i="1" dirty="0" smtClean="0"/>
              <a:t>Frézy  a) s kuželovou stopkou – přímo do vřetena nebo pomocí redukčních     </a:t>
            </a:r>
          </a:p>
          <a:p>
            <a:pPr marL="342900" indent="-342900"/>
            <a:r>
              <a:rPr lang="cs-CZ" b="1" i="1" dirty="0" smtClean="0"/>
              <a:t> </a:t>
            </a:r>
            <a:r>
              <a:rPr lang="cs-CZ" b="1" i="1" dirty="0" smtClean="0"/>
              <a:t>                    pouzder</a:t>
            </a:r>
          </a:p>
          <a:p>
            <a:pPr marL="342900" indent="-342900"/>
            <a:r>
              <a:rPr lang="cs-CZ" b="1" i="1" dirty="0" smtClean="0"/>
              <a:t> </a:t>
            </a:r>
            <a:r>
              <a:rPr lang="cs-CZ" b="1" i="1" dirty="0" smtClean="0"/>
              <a:t>                b) s válcovou st. – pomocí upínacích hlaviček s výměnným </a:t>
            </a:r>
            <a:r>
              <a:rPr lang="cs-CZ" b="1" i="1" dirty="0" err="1" smtClean="0"/>
              <a:t>up</a:t>
            </a:r>
            <a:r>
              <a:rPr lang="cs-CZ" b="1" i="1" dirty="0" smtClean="0"/>
              <a:t>.  </a:t>
            </a:r>
          </a:p>
          <a:p>
            <a:pPr marL="342900" indent="-342900"/>
            <a:r>
              <a:rPr lang="cs-CZ" b="1" i="1" dirty="0" smtClean="0"/>
              <a:t> </a:t>
            </a:r>
            <a:r>
              <a:rPr lang="cs-CZ" b="1" i="1" dirty="0" smtClean="0"/>
              <a:t>                    pouzdrem</a:t>
            </a:r>
          </a:p>
          <a:p>
            <a:pPr marL="342900" indent="-342900"/>
            <a:r>
              <a:rPr lang="cs-CZ" b="1" i="1" dirty="0" smtClean="0"/>
              <a:t> </a:t>
            </a:r>
            <a:r>
              <a:rPr lang="cs-CZ" b="1" i="1" dirty="0" smtClean="0"/>
              <a:t>                c) frézovací hlavy – na vnější kužel vřetena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 algn="ctr"/>
            <a:r>
              <a:rPr lang="cs-CZ" sz="2400" b="1" i="1" dirty="0" smtClean="0"/>
              <a:t>Postup upínání:</a:t>
            </a:r>
          </a:p>
          <a:p>
            <a:pPr marL="342900" indent="-342900" algn="ctr"/>
            <a:endParaRPr lang="cs-CZ" sz="2400" b="1" i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b="1" i="1" dirty="0" smtClean="0"/>
              <a:t>Čisté upínací části – očistit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i="1" dirty="0" smtClean="0"/>
              <a:t>Upínací plochy dosedat po celé délce upínacích ploch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i="1" dirty="0" smtClean="0"/>
              <a:t>Fréza upnuta co nejblíže ke vřetenu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b="1" i="1" dirty="0" smtClean="0"/>
              <a:t>Používat ochranné pomůcky - rukavice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2247</TotalTime>
  <Words>320</Words>
  <Application>Microsoft Office PowerPoint</Application>
  <PresentationFormat>Předvádění na obrazovce (4:3)</PresentationFormat>
  <Paragraphs>104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Frézování</vt:lpstr>
      <vt:lpstr>Snímek 4</vt:lpstr>
      <vt:lpstr>Snímek 5</vt:lpstr>
      <vt:lpstr>Fréza</vt:lpstr>
      <vt:lpstr>Upínání fréz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99</cp:revision>
  <dcterms:created xsi:type="dcterms:W3CDTF">2012-09-27T06:40:59Z</dcterms:created>
  <dcterms:modified xsi:type="dcterms:W3CDTF">2013-04-23T08:28:28Z</dcterms:modified>
</cp:coreProperties>
</file>