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Relationship Id="rId4" Type="http://schemas.openxmlformats.org/officeDocument/2006/relationships/hyperlink" Target="http://commons.wikimedia.org/wiki/File:SMAW_welding_machine-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OV-MS1-1/29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28.4.2013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Svařování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Svařování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268760"/>
            <a:ext cx="9144000" cy="108012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Nerozebíratelné spojování.</a:t>
            </a: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429000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i="1" dirty="0" smtClean="0"/>
              <a:t>Plamenem</a:t>
            </a:r>
          </a:p>
          <a:p>
            <a:pPr>
              <a:buFont typeface="Arial" pitchFamily="34" charset="0"/>
              <a:buChar char="•"/>
            </a:pPr>
            <a:endParaRPr lang="cs-CZ" sz="2800" b="1" i="1" dirty="0" smtClean="0"/>
          </a:p>
          <a:p>
            <a:endParaRPr lang="cs-CZ" sz="28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i="1" dirty="0" smtClean="0"/>
              <a:t>Elektrickým obloukem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Svařování plamenem</a:t>
            </a: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110" y="1340768"/>
            <a:ext cx="7791091" cy="4104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8964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Plyny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83671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Acetylén – značení: bílá barva, tlak v láhvi 1,5MPa, láhev je   </a:t>
            </a:r>
          </a:p>
          <a:p>
            <a:r>
              <a:rPr lang="cs-CZ" sz="2400" i="1" dirty="0" smtClean="0"/>
              <a:t>                  vyplněn porézní hmotou v níž je aceton a v něm je  </a:t>
            </a:r>
          </a:p>
          <a:p>
            <a:r>
              <a:rPr lang="cs-CZ" sz="2400" i="1" dirty="0" smtClean="0"/>
              <a:t>                  acetylén rozpuštěn. Pracovní tlak je 15KPa.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Kyslík – značení: modrá barva, tlak v lahvi 15MPa, pracovní tlak  </a:t>
            </a:r>
          </a:p>
          <a:p>
            <a:r>
              <a:rPr lang="cs-CZ" sz="2400" i="1" dirty="0" smtClean="0"/>
              <a:t>                 0,3 – 0,8MPa </a:t>
            </a:r>
            <a:endParaRPr lang="cs-CZ" sz="2400" i="1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79512" y="3212976"/>
            <a:ext cx="8589640" cy="76470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Druhy plamene</a:t>
            </a:r>
            <a:endParaRPr kumimoji="0" lang="cs-CZ" sz="28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963641"/>
            <a:ext cx="2304256" cy="3793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395536" y="4293096"/>
            <a:ext cx="44644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Oxidační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Nauhličující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Neutrální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File:SMAW welding machine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17262"/>
            <a:ext cx="3707903" cy="2807881"/>
          </a:xfrm>
          <a:prstGeom prst="rect">
            <a:avLst/>
          </a:prstGeom>
          <a:noFill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Svařování el. obloukem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9024" y="764704"/>
            <a:ext cx="87849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Zdroje proudu:</a:t>
            </a:r>
          </a:p>
          <a:p>
            <a:endParaRPr lang="cs-CZ" sz="2400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Stejnosměrný</a:t>
            </a:r>
            <a:r>
              <a:rPr lang="cs-CZ" sz="2400" i="1" dirty="0" smtClean="0"/>
              <a:t> - dynama (</a:t>
            </a:r>
            <a:r>
              <a:rPr lang="cs-CZ" sz="2400" i="1" dirty="0" err="1" smtClean="0"/>
              <a:t>triodyn</a:t>
            </a:r>
            <a:r>
              <a:rPr lang="cs-CZ" sz="2400" i="1" dirty="0" smtClean="0"/>
              <a:t>)</a:t>
            </a:r>
          </a:p>
          <a:p>
            <a:r>
              <a:rPr lang="cs-CZ" sz="2400" i="1" dirty="0" smtClean="0"/>
              <a:t>                          - usměrňovače</a:t>
            </a:r>
          </a:p>
          <a:p>
            <a:r>
              <a:rPr lang="cs-CZ" sz="2400" i="1" dirty="0" smtClean="0"/>
              <a:t>                          - investory  </a:t>
            </a:r>
          </a:p>
          <a:p>
            <a:endParaRPr lang="cs-CZ" sz="2400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Střídavý</a:t>
            </a:r>
            <a:r>
              <a:rPr lang="cs-CZ" sz="2400" i="1" dirty="0" smtClean="0"/>
              <a:t> - transformátory</a:t>
            </a:r>
            <a:endParaRPr lang="cs-CZ" sz="24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4005064"/>
            <a:ext cx="89644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Druhy sváření:</a:t>
            </a:r>
          </a:p>
          <a:p>
            <a:endParaRPr lang="cs-CZ" sz="2400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Obalenou elektrodou </a:t>
            </a:r>
            <a:r>
              <a:rPr lang="cs-CZ" sz="2400" i="1" dirty="0" smtClean="0"/>
              <a:t>- bazický obal</a:t>
            </a:r>
          </a:p>
          <a:p>
            <a:r>
              <a:rPr lang="cs-CZ" sz="2400" i="1" dirty="0" smtClean="0"/>
              <a:t>                                      - kyselý obal</a:t>
            </a:r>
          </a:p>
          <a:p>
            <a:endParaRPr lang="cs-CZ" sz="2400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V ochranné atmosféře </a:t>
            </a:r>
            <a:r>
              <a:rPr lang="cs-CZ" sz="2400" i="1" dirty="0" smtClean="0"/>
              <a:t>- CO</a:t>
            </a:r>
            <a:r>
              <a:rPr lang="cs-CZ" sz="2400" i="1" baseline="-25000" dirty="0" smtClean="0"/>
              <a:t>2</a:t>
            </a:r>
            <a:endParaRPr lang="cs-CZ" sz="2400" i="1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Bezpečnost práce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1412776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Plamenem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Nebezpečí požáru, výbuchu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Svářet od soupravy min. 3m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Nebezpečí popálení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Používat ochranné pomůcky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Po skončení práce zhasnout plamen, zavřít lahvové ventily </a:t>
            </a:r>
            <a:r>
              <a:rPr lang="cs-CZ" sz="2400" i="1" dirty="0" smtClean="0"/>
              <a:t>a  </a:t>
            </a:r>
            <a:endParaRPr lang="cs-CZ" sz="2400" i="1" dirty="0" smtClean="0"/>
          </a:p>
          <a:p>
            <a:r>
              <a:rPr lang="cs-CZ" sz="2400" i="1" dirty="0" smtClean="0"/>
              <a:t> vypustit plyn z hadic (nejdříve plyn)</a:t>
            </a:r>
          </a:p>
          <a:p>
            <a:endParaRPr lang="cs-CZ" sz="2400" i="1" dirty="0" smtClean="0"/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Elektrickým obloukem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Používat ochranné pomůcky</a:t>
            </a:r>
          </a:p>
          <a:p>
            <a:pPr>
              <a:buFont typeface="Arial" pitchFamily="34" charset="0"/>
              <a:buChar char="•"/>
            </a:pPr>
            <a:r>
              <a:rPr lang="cs-CZ" sz="2400" i="1" dirty="0" smtClean="0"/>
              <a:t>Nebezpečí popálení</a:t>
            </a:r>
          </a:p>
          <a:p>
            <a:pPr>
              <a:buFont typeface="Arial" pitchFamily="34" charset="0"/>
              <a:buChar char="•"/>
            </a:pP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899592" y="2852936"/>
            <a:ext cx="7992888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</a:t>
            </a:r>
            <a:r>
              <a:rPr 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/>
            <a:r>
              <a:rPr lang="cs-CZ" sz="1600" dirty="0" smtClean="0">
                <a:solidFill>
                  <a:srgbClr val="000000"/>
                </a:solidFill>
              </a:rPr>
              <a:t>Obrázek na straně 6 je dostupný pod licencí CC na:</a:t>
            </a:r>
          </a:p>
          <a:p>
            <a:pPr eaLnBrk="1" hangingPunct="1"/>
            <a:r>
              <a:rPr lang="cs-CZ" sz="1600" dirty="0" smtClean="0">
                <a:hlinkClick r:id="rId4"/>
              </a:rPr>
              <a:t>http://commons.wikimedia.org/wiki/File:SMAW_welding_machine-2.jpg?uselang=cs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solidFill>
                  <a:srgbClr val="000000"/>
                </a:solidFill>
              </a:rPr>
              <a:t>Autor: </a:t>
            </a:r>
            <a:r>
              <a:rPr lang="cs-CZ" sz="1600" dirty="0" err="1" smtClean="0">
                <a:solidFill>
                  <a:srgbClr val="000000"/>
                </a:solidFill>
              </a:rPr>
              <a:t>Claudio</a:t>
            </a:r>
            <a:r>
              <a:rPr lang="cs-CZ" sz="1600" dirty="0" smtClean="0">
                <a:solidFill>
                  <a:srgbClr val="000000"/>
                </a:solidFill>
              </a:rPr>
              <a:t> </a:t>
            </a:r>
            <a:r>
              <a:rPr lang="cs-CZ" sz="1600" dirty="0" err="1" smtClean="0">
                <a:solidFill>
                  <a:srgbClr val="000000"/>
                </a:solidFill>
              </a:rPr>
              <a:t>Nardi</a:t>
            </a:r>
            <a:r>
              <a:rPr lang="cs-CZ" sz="1600" dirty="0" smtClean="0">
                <a:solidFill>
                  <a:srgbClr val="000000"/>
                </a:solidFill>
              </a:rPr>
              <a:t>, </a:t>
            </a:r>
            <a:r>
              <a:rPr lang="cs-CZ" sz="1600" smtClean="0"/>
              <a:t>BY-SA (23.10.2006)</a:t>
            </a:r>
            <a:endParaRPr lang="cs-CZ" sz="16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2276</TotalTime>
  <Words>316</Words>
  <Application>Microsoft Office PowerPoint</Application>
  <PresentationFormat>Předvádění na obrazovce (4:3)</PresentationFormat>
  <Paragraphs>101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Svařování</vt:lpstr>
      <vt:lpstr>Svařování plamenem</vt:lpstr>
      <vt:lpstr>Plyny</vt:lpstr>
      <vt:lpstr>Svařování el. obloukem</vt:lpstr>
      <vt:lpstr>Bezpečnost práce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Dum</cp:lastModifiedBy>
  <cp:revision>103</cp:revision>
  <dcterms:created xsi:type="dcterms:W3CDTF">2012-09-27T06:40:59Z</dcterms:created>
  <dcterms:modified xsi:type="dcterms:W3CDTF">2013-04-30T12:21:40Z</dcterms:modified>
</cp:coreProperties>
</file>