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6" r:id="rId3"/>
    <p:sldId id="275" r:id="rId4"/>
    <p:sldId id="258" r:id="rId5"/>
    <p:sldId id="274" r:id="rId6"/>
    <p:sldId id="273" r:id="rId7"/>
    <p:sldId id="265" r:id="rId8"/>
    <p:sldId id="268" r:id="rId9"/>
    <p:sldId id="257" r:id="rId10"/>
    <p:sldId id="276" r:id="rId11"/>
    <p:sldId id="267" r:id="rId12"/>
    <p:sldId id="269" r:id="rId13"/>
    <p:sldId id="270" r:id="rId14"/>
    <p:sldId id="277" r:id="rId15"/>
    <p:sldId id="271" r:id="rId16"/>
    <p:sldId id="278" r:id="rId17"/>
    <p:sldId id="264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6A13AC-9257-4455-B799-9DF607F51E84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9A6E4-CDDC-479F-99D3-41EF564C1AC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742662"/>
              </p:ext>
            </p:extLst>
          </p:nvPr>
        </p:nvGraphicFramePr>
        <p:xfrm>
          <a:off x="611560" y="1600200"/>
          <a:ext cx="8064896" cy="4944769"/>
        </p:xfrm>
        <a:graphic>
          <a:graphicData uri="http://schemas.openxmlformats.org/drawingml/2006/table">
            <a:tbl>
              <a:tblPr firstRow="1" firstCol="1" bandRow="1" bandCol="1">
                <a:tableStyleId>{F2DE63D5-997A-4646-A377-4702673A728D}</a:tableStyleId>
              </a:tblPr>
              <a:tblGrid>
                <a:gridCol w="2724763"/>
                <a:gridCol w="5340133"/>
              </a:tblGrid>
              <a:tr h="30987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EU_42_sada </a:t>
                      </a:r>
                      <a:r>
                        <a:rPr lang="cs-CZ" sz="1600" kern="120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1_21_M_Geometrie</a:t>
                      </a:r>
                      <a:r>
                        <a:rPr lang="cs-CZ" sz="1600" kern="1200" baseline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</a:t>
                      </a:r>
                      <a:r>
                        <a:rPr lang="cs-CZ" sz="1600" kern="12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v tvorbě 1</a:t>
                      </a:r>
                      <a:r>
                        <a:rPr lang="cs-CZ" sz="1600" kern="12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_Lich</a:t>
                      </a:r>
                      <a:endParaRPr lang="cs-CZ" sz="11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631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Název školy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Střední škola, Základní škola a Mateřská škola, Karviná, p. o.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814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Autor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Eva Lichá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Anotace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Žáci si</a:t>
                      </a:r>
                      <a:r>
                        <a:rPr lang="cs-CZ" sz="11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skrze tvorbu upevňují znalost základních geometrických tvarů . Akcentováno je využití osvojeného v tvůrčích činnostech.</a:t>
                      </a:r>
                      <a:endParaRPr lang="cs-CZ" sz="11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11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Vzdělávací oblast</a:t>
                      </a:r>
                      <a:endParaRPr lang="cs-CZ" sz="11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Matematika</a:t>
                      </a:r>
                      <a:endParaRPr lang="cs-CZ" sz="10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Předmět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Matematika</a:t>
                      </a:r>
                      <a:endParaRPr lang="cs-CZ" sz="1000" b="1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Tematická oblast/téma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Matematika/Geometrie</a:t>
                      </a:r>
                      <a:endParaRPr lang="cs-CZ" sz="8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4689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Výsledky vzdělávání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Žák by měl: rozeznávat geometrické útvary: trojúhelník, čtverec, obdélník, kruh</a:t>
                      </a:r>
                      <a:endParaRPr lang="cs-CZ" sz="1100" kern="1200" dirty="0" smtClean="0"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endParaRPr lang="cs-CZ" sz="1100" b="1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Klíčová slova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Geometrické tvary, kruh, poloměr</a:t>
                      </a:r>
                      <a:endParaRPr lang="cs-CZ" sz="1000" b="1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+mn-lt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Druh učebního materiálu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PPT </a:t>
                      </a:r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prezentace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11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Typ vzdělávání</a:t>
                      </a:r>
                      <a:endParaRPr lang="cs-CZ" sz="110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11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Střední vzdělávání, 1. ročník Praktické školy </a:t>
                      </a:r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jednoleté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Ověřeno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105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4.</a:t>
                      </a:r>
                      <a:r>
                        <a:rPr lang="cs-CZ" sz="1100" baseline="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 4</a:t>
                      </a:r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. 2013                          </a:t>
                      </a: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Třída: I. PRŠ </a:t>
                      </a:r>
                      <a:r>
                        <a:rPr lang="cs-CZ" sz="110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1</a:t>
                      </a:r>
                      <a:endParaRPr lang="cs-CZ" sz="105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43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 </a:t>
                      </a:r>
                      <a:endParaRPr lang="cs-CZ" sz="90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Zdroj</a:t>
                      </a:r>
                      <a:endParaRPr lang="cs-CZ" sz="1050" b="0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000" dirty="0" smtClean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ln>
                            <a:solidFill>
                              <a:srgbClr val="FFC000"/>
                            </a:solidFill>
                          </a:ln>
                          <a:solidFill>
                            <a:srgbClr val="FFC000"/>
                          </a:solidFill>
                          <a:effectLst/>
                        </a:rPr>
                        <a:t>Foto: archiv autorky</a:t>
                      </a:r>
                      <a:endParaRPr lang="cs-CZ" sz="1200" b="1" dirty="0">
                        <a:ln>
                          <a:solidFill>
                            <a:srgbClr val="FFC000"/>
                          </a:solidFill>
                        </a:ln>
                        <a:solidFill>
                          <a:srgbClr val="FFC000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687407" cy="1152128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lichy\Plocha\eva\Fotky pro DUM\P3080602.JPG"/>
          <p:cNvPicPr>
            <a:picLocks noChangeAspect="1" noChangeArrowheads="1"/>
          </p:cNvPicPr>
          <p:nvPr/>
        </p:nvPicPr>
        <p:blipFill>
          <a:blip r:embed="rId2" cstate="print"/>
          <a:srcRect l="18534" t="29789" r="10606" b="1194"/>
          <a:stretch>
            <a:fillRect/>
          </a:stretch>
        </p:blipFill>
        <p:spPr bwMode="auto">
          <a:xfrm>
            <a:off x="179512" y="188640"/>
            <a:ext cx="8771579" cy="64087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    </a:t>
            </a:r>
            <a:r>
              <a:rPr lang="cs-CZ" sz="5400" dirty="0" smtClean="0"/>
              <a:t>KRUH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                Kružnice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            Poloměr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lichy\Plocha\eva\Fotky pro DUM\P3080602.JPG"/>
          <p:cNvPicPr>
            <a:picLocks noChangeAspect="1" noChangeArrowheads="1"/>
          </p:cNvPicPr>
          <p:nvPr/>
        </p:nvPicPr>
        <p:blipFill>
          <a:blip r:embed="rId2" cstate="print"/>
          <a:srcRect l="18534" t="29789" r="10606" b="1194"/>
          <a:stretch>
            <a:fillRect/>
          </a:stretch>
        </p:blipFill>
        <p:spPr bwMode="auto">
          <a:xfrm>
            <a:off x="179512" y="188640"/>
            <a:ext cx="8771579" cy="64087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</a:t>
            </a:r>
            <a:r>
              <a:rPr lang="cs-CZ" sz="5400" dirty="0" smtClean="0"/>
              <a:t>POMŮCKY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kružítko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arevné papíry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ůžky, lepidlo, časopisy, fixy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Documents and Settings\lichy\Plocha\eva\Fotky pro DUM\P30806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4" name="Picture 7" descr="C:\Documents and Settings\lichy\Plocha\eva\Fotky pro DUM\P3080610.JPG"/>
          <p:cNvPicPr>
            <a:picLocks noChangeAspect="1" noChangeArrowheads="1"/>
          </p:cNvPicPr>
          <p:nvPr/>
        </p:nvPicPr>
        <p:blipFill>
          <a:blip r:embed="rId3" cstate="print"/>
          <a:srcRect l="51507" t="25365" r="19330" b="19085"/>
          <a:stretch>
            <a:fillRect/>
          </a:stretch>
        </p:blipFill>
        <p:spPr bwMode="auto">
          <a:xfrm>
            <a:off x="611560" y="332656"/>
            <a:ext cx="2248671" cy="321297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chemeClr val="bg1">
                <a:lumMod val="85000"/>
              </a:schemeClr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3" descr="C:\Documents and Settings\lichy\Plocha\eva\Fotky pro DUM\P3080621.JPG"/>
          <p:cNvPicPr>
            <a:picLocks noChangeAspect="1" noChangeArrowheads="1"/>
          </p:cNvPicPr>
          <p:nvPr/>
        </p:nvPicPr>
        <p:blipFill>
          <a:blip r:embed="rId4" cstate="print"/>
          <a:srcRect l="284" t="11491" r="32671" b="33969"/>
          <a:stretch>
            <a:fillRect/>
          </a:stretch>
        </p:blipFill>
        <p:spPr bwMode="auto">
          <a:xfrm>
            <a:off x="3059832" y="188640"/>
            <a:ext cx="5508104" cy="33611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bg1">
                <a:lumMod val="85000"/>
              </a:schemeClr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6" name="Picture 3" descr="C:\Documents and Settings\lichy\Plocha\eva\Fotky pro DUM\P3080596.JPG"/>
          <p:cNvPicPr>
            <a:picLocks noChangeAspect="1" noChangeArrowheads="1"/>
          </p:cNvPicPr>
          <p:nvPr/>
        </p:nvPicPr>
        <p:blipFill>
          <a:blip r:embed="rId5" cstate="print"/>
          <a:srcRect l="33336" t="53911" r="44793" b="34979"/>
          <a:stretch>
            <a:fillRect/>
          </a:stretch>
        </p:blipFill>
        <p:spPr bwMode="auto">
          <a:xfrm>
            <a:off x="2339752" y="5157192"/>
            <a:ext cx="3482674" cy="132706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chemeClr val="bg1">
                <a:lumMod val="85000"/>
              </a:schemeClr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lichy\Plocha\eva\Fotky pro DUM\P3080602.JPG"/>
          <p:cNvPicPr>
            <a:picLocks noChangeAspect="1" noChangeArrowheads="1"/>
          </p:cNvPicPr>
          <p:nvPr/>
        </p:nvPicPr>
        <p:blipFill>
          <a:blip r:embed="rId2" cstate="print"/>
          <a:srcRect l="18534" t="29789" r="10606" b="1194"/>
          <a:stretch>
            <a:fillRect/>
          </a:stretch>
        </p:blipFill>
        <p:spPr bwMode="auto">
          <a:xfrm>
            <a:off x="179512" y="188640"/>
            <a:ext cx="8771579" cy="64087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5400" dirty="0" smtClean="0"/>
              <a:t>POSTUP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584776" cy="175260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Pomocí kružítka narýsuj na barevné papíry kružnice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o poloměrech 14 cm, 18 cm, 22 cm a 26 cm. Kruhy vystřihni.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C:\Documents and Settings\lichy\Plocha\eva\Fotky pro DUM\P30805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5" name="Picture 3" descr="C:\Documents and Settings\lichy\Plocha\eva\Fotky pro DUM\P30806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 descr="C:\Documents and Settings\lichy\Plocha\eva\Fotky pro DUM\P30806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lichy\Plocha\eva\Fotky pro DUM\P30805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lichy\Plocha\eva\Fotky pro DUM\P3080602.JPG"/>
          <p:cNvPicPr>
            <a:picLocks noChangeAspect="1" noChangeArrowheads="1"/>
          </p:cNvPicPr>
          <p:nvPr/>
        </p:nvPicPr>
        <p:blipFill>
          <a:blip r:embed="rId2" cstate="print"/>
          <a:srcRect l="18534" t="29789" r="10606" b="1194"/>
          <a:stretch>
            <a:fillRect/>
          </a:stretch>
        </p:blipFill>
        <p:spPr bwMode="auto">
          <a:xfrm>
            <a:off x="179512" y="188640"/>
            <a:ext cx="8771579" cy="64087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5400" dirty="0" smtClean="0"/>
              <a:t>POSTUP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584776" cy="175260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Z časopisů vystřihni ilustrace k tématu Moje planeta, moje země, moje město a můj dům.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Documents and Settings\lichy\Plocha\eva\Fotky pro DUM\P30806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  <p:pic>
        <p:nvPicPr>
          <p:cNvPr id="11267" name="Picture 3" descr="C:\Documents and Settings\lichy\Plocha\eva\Fotky pro DUM\P308059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 descr="C:\Documents and Settings\lichy\Plocha\eva\Fotky pro DUM\P30806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C:\Documents and Settings\lichy\Plocha\eva\Fotky pro DUM\P30806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lichy\Plocha\eva\Fotky pro DUM\P3080602.JPG"/>
          <p:cNvPicPr>
            <a:picLocks noChangeAspect="1" noChangeArrowheads="1"/>
          </p:cNvPicPr>
          <p:nvPr/>
        </p:nvPicPr>
        <p:blipFill>
          <a:blip r:embed="rId2" cstate="print"/>
          <a:srcRect l="18534" t="29789" r="10606" b="1194"/>
          <a:stretch>
            <a:fillRect/>
          </a:stretch>
        </p:blipFill>
        <p:spPr bwMode="auto">
          <a:xfrm>
            <a:off x="179512" y="188640"/>
            <a:ext cx="8771579" cy="64087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5400" dirty="0" smtClean="0"/>
              <a:t>TIP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584776" cy="175260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Je žádoucí téma Můj dům zpracovat vlastní kresbou.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C:\Documents and Settings\lichy\Plocha\eva\Fotky pro DUM\P30806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lichy\Plocha\eva\Fotky pro DUM\P3080602.JPG"/>
          <p:cNvPicPr>
            <a:picLocks noChangeAspect="1" noChangeArrowheads="1"/>
          </p:cNvPicPr>
          <p:nvPr/>
        </p:nvPicPr>
        <p:blipFill>
          <a:blip r:embed="rId2" cstate="print"/>
          <a:srcRect l="18534" t="29789" r="10606" b="1194"/>
          <a:stretch>
            <a:fillRect/>
          </a:stretch>
        </p:blipFill>
        <p:spPr bwMode="auto">
          <a:xfrm>
            <a:off x="179512" y="260648"/>
            <a:ext cx="8771579" cy="64087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5400" dirty="0" smtClean="0"/>
              <a:t>POSTUP</a:t>
            </a:r>
            <a:r>
              <a:rPr lang="cs-CZ" dirty="0" smtClean="0"/>
              <a:t> </a:t>
            </a:r>
            <a:r>
              <a:rPr lang="cs-CZ" sz="6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886200"/>
            <a:ext cx="6192688" cy="175260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Kruhy nalep podle velikosti a dolep a dopiš témata.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Documents and Settings\lichy\Plocha\eva\Fotky pro DUM\P3080602.JPG"/>
          <p:cNvPicPr>
            <a:picLocks noChangeAspect="1" noChangeArrowheads="1"/>
          </p:cNvPicPr>
          <p:nvPr/>
        </p:nvPicPr>
        <p:blipFill>
          <a:blip r:embed="rId2" cstate="print"/>
          <a:srcRect l="18534" t="29789" r="10606" b="1194"/>
          <a:stretch>
            <a:fillRect/>
          </a:stretch>
        </p:blipFill>
        <p:spPr bwMode="auto">
          <a:xfrm>
            <a:off x="179512" y="260648"/>
            <a:ext cx="8771579" cy="6408712"/>
          </a:xfrm>
          <a:prstGeom prst="rect">
            <a:avLst/>
          </a:prstGeom>
          <a:noFill/>
        </p:spPr>
      </p:pic>
      <p:pic>
        <p:nvPicPr>
          <p:cNvPr id="7171" name="Picture 3" descr="C:\Documents and Settings\lichy\Plocha\eva\Fotky pro DUM\P3080634.JPG"/>
          <p:cNvPicPr>
            <a:picLocks noChangeAspect="1" noChangeArrowheads="1"/>
          </p:cNvPicPr>
          <p:nvPr/>
        </p:nvPicPr>
        <p:blipFill>
          <a:blip r:embed="rId3" cstate="print"/>
          <a:srcRect l="18171" t="1893" r="12884" b="4100"/>
          <a:stretch>
            <a:fillRect/>
          </a:stretch>
        </p:blipFill>
        <p:spPr bwMode="auto">
          <a:xfrm>
            <a:off x="1043608" y="476672"/>
            <a:ext cx="5772958" cy="59046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Documents and Settings\lichy\Plocha\eva\Fotky pro DUM\P30806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79388" y="-134938"/>
            <a:ext cx="9504363" cy="7129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139</Words>
  <Application>Microsoft Office PowerPoint</Application>
  <PresentationFormat>Předvádění na obrazovce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                KRUH</vt:lpstr>
      <vt:lpstr>            POMŮCKY</vt:lpstr>
      <vt:lpstr>Prezentace aplikace PowerPoint</vt:lpstr>
      <vt:lpstr>              POSTUP</vt:lpstr>
      <vt:lpstr>Prezentace aplikace PowerPoint</vt:lpstr>
      <vt:lpstr>Prezentace aplikace PowerPoint</vt:lpstr>
      <vt:lpstr>Prezentace aplikace PowerPoint</vt:lpstr>
      <vt:lpstr>Prezentace aplikace PowerPoint</vt:lpstr>
      <vt:lpstr>              POSTUP</vt:lpstr>
      <vt:lpstr>Prezentace aplikace PowerPoint</vt:lpstr>
      <vt:lpstr>Prezentace aplikace PowerPoint</vt:lpstr>
      <vt:lpstr>Prezentace aplikace PowerPoint</vt:lpstr>
      <vt:lpstr>              TIP</vt:lpstr>
      <vt:lpstr>Prezentace aplikace PowerPoint</vt:lpstr>
      <vt:lpstr>              POSTUP .       </vt:lpstr>
      <vt:lpstr>Prezentace aplikace PowerPoint</vt:lpstr>
      <vt:lpstr>Prezentace aplikace PowerPoint</vt:lpstr>
    </vt:vector>
  </TitlesOfParts>
  <Company>Vítkovice REALITY DEVELOPMENTS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lichá</dc:creator>
  <cp:lastModifiedBy>Burdová</cp:lastModifiedBy>
  <cp:revision>18</cp:revision>
  <dcterms:created xsi:type="dcterms:W3CDTF">2013-03-16T18:07:06Z</dcterms:created>
  <dcterms:modified xsi:type="dcterms:W3CDTF">2013-04-25T19:04:04Z</dcterms:modified>
</cp:coreProperties>
</file>