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2314592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VY_32_INOVACE_17_ANGLIČTINA V. ROČNÍK_FUTURE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236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29550336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používání budoucího času.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vyjádřit činnost v budoucím čase, utvoří otázku a zápor.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Will,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‘ll, will not, won‘t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55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Prostý budoucí čas  </a:t>
            </a:r>
            <a:r>
              <a:rPr lang="cs-CZ" dirty="0" smtClean="0"/>
              <a:t>vyjadřuje neplánovanou budoucnost, často momentální rozhodnutí.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Tvoříme </a:t>
            </a:r>
            <a:r>
              <a:rPr lang="cs-CZ" dirty="0" smtClean="0"/>
              <a:t>jej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pomocným slovesem </a:t>
            </a:r>
            <a:r>
              <a:rPr lang="cs-CZ" b="1" dirty="0" smtClean="0"/>
              <a:t>will  + infinitivem </a:t>
            </a:r>
            <a:r>
              <a:rPr lang="cs-CZ" smtClean="0"/>
              <a:t>významového </a:t>
            </a:r>
            <a:r>
              <a:rPr lang="cs-CZ" smtClean="0"/>
              <a:t>slovesa.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w</a:t>
            </a:r>
            <a:r>
              <a:rPr lang="cs-CZ" dirty="0" smtClean="0"/>
              <a:t>ill be, will come, will play, will have ….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DYUH43GB\MP900438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05064"/>
            <a:ext cx="1497345" cy="199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95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2614" y="693140"/>
            <a:ext cx="8229600" cy="6048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 všechny osoby má stejný tvar.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Procvičuj si</a:t>
            </a:r>
          </a:p>
          <a:p>
            <a:pPr marL="0" indent="0">
              <a:buNone/>
            </a:pPr>
            <a:r>
              <a:rPr lang="cs-CZ" dirty="0" smtClean="0"/>
              <a:t>I will play.., she will work…..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6469" y="2169305"/>
            <a:ext cx="1152128" cy="27363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I 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you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he she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it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2540197"/>
            <a:ext cx="1152128" cy="19945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C000"/>
                </a:solidFill>
              </a:rPr>
              <a:t>we 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you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they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3308857"/>
            <a:ext cx="914400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will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85551" y="3271638"/>
            <a:ext cx="914400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will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1988840"/>
            <a:ext cx="1152128" cy="36004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C000"/>
                </a:solidFill>
              </a:rPr>
              <a:t>play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ave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cut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ork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win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l</a:t>
            </a:r>
            <a:r>
              <a:rPr lang="cs-CZ" sz="3200" dirty="0" smtClean="0">
                <a:solidFill>
                  <a:srgbClr val="FFC000"/>
                </a:solidFill>
              </a:rPr>
              <a:t>isten</a:t>
            </a:r>
          </a:p>
          <a:p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7331496" y="1965857"/>
            <a:ext cx="1152128" cy="36004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C000"/>
                </a:solidFill>
              </a:rPr>
              <a:t>play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ave</a:t>
            </a:r>
          </a:p>
          <a:p>
            <a:r>
              <a:rPr lang="cs-CZ" sz="3200" dirty="0">
                <a:solidFill>
                  <a:srgbClr val="FFC000"/>
                </a:solidFill>
              </a:rPr>
              <a:t>c</a:t>
            </a:r>
            <a:r>
              <a:rPr lang="cs-CZ" sz="3200" dirty="0" smtClean="0">
                <a:solidFill>
                  <a:srgbClr val="FFC000"/>
                </a:solidFill>
              </a:rPr>
              <a:t>ut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ork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win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l</a:t>
            </a:r>
            <a:r>
              <a:rPr lang="cs-CZ" sz="3200" dirty="0" smtClean="0">
                <a:solidFill>
                  <a:srgbClr val="FFC000"/>
                </a:solidFill>
              </a:rPr>
              <a:t>isten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61516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Běžně se  používá tvar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'</a:t>
            </a:r>
            <a:r>
              <a:rPr lang="cs-CZ" dirty="0" smtClean="0"/>
              <a:t>ll</a:t>
            </a:r>
            <a:r>
              <a:rPr lang="cs-CZ" dirty="0" smtClean="0"/>
              <a:t> = will</a:t>
            </a:r>
          </a:p>
          <a:p>
            <a:pPr marL="0" indent="0">
              <a:buNone/>
            </a:pPr>
            <a:r>
              <a:rPr lang="cs-CZ" dirty="0" smtClean="0"/>
              <a:t>I‘ll</a:t>
            </a:r>
            <a:r>
              <a:rPr lang="cs-CZ" dirty="0" smtClean="0"/>
              <a:t> = I will,  you‘ll = you will, he‘ll = he will …</a:t>
            </a:r>
          </a:p>
          <a:p>
            <a:pPr marL="0" indent="0">
              <a:buNone/>
            </a:pPr>
            <a:r>
              <a:rPr lang="cs-CZ" dirty="0"/>
              <a:t>w</a:t>
            </a:r>
            <a:r>
              <a:rPr lang="cs-CZ" dirty="0" smtClean="0"/>
              <a:t>e‘ll = we will, they‘ll = they will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I‘ll play with him.     	Budu si s ním hrát.</a:t>
            </a:r>
          </a:p>
          <a:p>
            <a:pPr marL="0" indent="0">
              <a:buNone/>
            </a:pPr>
            <a:r>
              <a:rPr lang="cs-CZ" dirty="0" smtClean="0"/>
              <a:t>You‘ll sit here. 		Budeš sedět tady.</a:t>
            </a:r>
          </a:p>
          <a:p>
            <a:pPr marL="0" indent="0">
              <a:buNone/>
            </a:pPr>
            <a:r>
              <a:rPr lang="cs-CZ" dirty="0" smtClean="0"/>
              <a:t>We‘ll help them.		Pomůžeme jim.	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2000" y="1700808"/>
            <a:ext cx="914400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‘ll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3K0XX8LH\MP9004020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37112"/>
            <a:ext cx="1328924" cy="199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57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264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Otázka se tvoří změnou slovosledu.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………</a:t>
            </a:r>
            <a:r>
              <a:rPr lang="cs-CZ" sz="6000" dirty="0" smtClean="0"/>
              <a:t>?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r>
              <a:rPr lang="cs-CZ" dirty="0" smtClean="0"/>
              <a:t>Procvičuj si</a:t>
            </a:r>
          </a:p>
          <a:p>
            <a:pPr marL="0" indent="0">
              <a:buNone/>
            </a:pPr>
            <a:r>
              <a:rPr lang="cs-CZ" dirty="0" smtClean="0"/>
              <a:t>Will you listen…, will we have…….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8760" y="3497141"/>
            <a:ext cx="914400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ill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909486"/>
            <a:ext cx="1152128" cy="357236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I 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you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he she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i</a:t>
            </a:r>
            <a:r>
              <a:rPr lang="cs-CZ" sz="3200" dirty="0" smtClean="0">
                <a:solidFill>
                  <a:srgbClr val="FFC000"/>
                </a:solidFill>
              </a:rPr>
              <a:t>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they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9992" y="1881452"/>
            <a:ext cx="1152128" cy="36004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C000"/>
                </a:solidFill>
              </a:rPr>
              <a:t>play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ave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cut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ork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win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l</a:t>
            </a:r>
            <a:r>
              <a:rPr lang="cs-CZ" sz="3200" dirty="0" smtClean="0">
                <a:solidFill>
                  <a:srgbClr val="FFC000"/>
                </a:solidFill>
              </a:rPr>
              <a:t>isten</a:t>
            </a:r>
          </a:p>
          <a:p>
            <a:endParaRPr lang="cs-CZ" sz="3200" dirty="0"/>
          </a:p>
        </p:txBody>
      </p:sp>
      <p:pic>
        <p:nvPicPr>
          <p:cNvPr id="1026" name="Picture 2" descr="C:\Users\Marcela\AppData\Local\Microsoft\Windows\Temporary Internet Files\Content.IE5\NR9YRAW8\MC9004417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93362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70WL448V\MP9004307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205" y="4149080"/>
            <a:ext cx="255577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94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Odpověď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b="1" dirty="0" smtClean="0"/>
              <a:t>Yes, I will.</a:t>
            </a:r>
            <a:r>
              <a:rPr lang="cs-CZ" dirty="0" smtClean="0"/>
              <a:t>                 x         </a:t>
            </a:r>
            <a:r>
              <a:rPr lang="cs-CZ" b="1" dirty="0" smtClean="0"/>
              <a:t>No, I won‘t.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Odpověz podle skutečnosti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Will you have your birthday in May?</a:t>
            </a:r>
          </a:p>
          <a:p>
            <a:pPr marL="0" indent="0">
              <a:buNone/>
            </a:pPr>
            <a:r>
              <a:rPr lang="cs-CZ" dirty="0" smtClean="0"/>
              <a:t>Will you have a new mobil phone?</a:t>
            </a:r>
          </a:p>
          <a:p>
            <a:pPr marL="0" indent="0">
              <a:buNone/>
            </a:pPr>
            <a:r>
              <a:rPr lang="cs-CZ" dirty="0" smtClean="0"/>
              <a:t>Will you play football with us?</a:t>
            </a:r>
          </a:p>
          <a:p>
            <a:pPr marL="0" indent="0">
              <a:buNone/>
            </a:pPr>
            <a:r>
              <a:rPr lang="cs-CZ" dirty="0" smtClean="0"/>
              <a:t>Will you read this book?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3K0XX8LH\MC9004413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821" y="3356992"/>
            <a:ext cx="1592235" cy="159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366883"/>
            <a:ext cx="1584176" cy="228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40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Zápor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nebo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Procvičuj si</a:t>
            </a:r>
          </a:p>
          <a:p>
            <a:pPr marL="0" indent="0">
              <a:buNone/>
            </a:pPr>
            <a:r>
              <a:rPr lang="cs-CZ" dirty="0" smtClean="0"/>
              <a:t>I won‘t work…., she won‘t play……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1700808"/>
            <a:ext cx="1152128" cy="357236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I 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you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he she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i</a:t>
            </a:r>
            <a:r>
              <a:rPr lang="cs-CZ" sz="3200" dirty="0" smtClean="0">
                <a:solidFill>
                  <a:srgbClr val="FFC000"/>
                </a:solidFill>
              </a:rPr>
              <a:t>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they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08104" y="1719389"/>
            <a:ext cx="1152128" cy="36004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C000"/>
                </a:solidFill>
              </a:rPr>
              <a:t>play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h</a:t>
            </a:r>
            <a:r>
              <a:rPr lang="cs-CZ" sz="3200" dirty="0" smtClean="0">
                <a:solidFill>
                  <a:srgbClr val="FFC000"/>
                </a:solidFill>
              </a:rPr>
              <a:t>ave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cut</a:t>
            </a:r>
          </a:p>
          <a:p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ork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win</a:t>
            </a:r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>
                <a:solidFill>
                  <a:srgbClr val="FFC000"/>
                </a:solidFill>
              </a:rPr>
              <a:t>l</a:t>
            </a:r>
            <a:r>
              <a:rPr lang="cs-CZ" sz="3200" dirty="0" smtClean="0">
                <a:solidFill>
                  <a:srgbClr val="FFC000"/>
                </a:solidFill>
              </a:rPr>
              <a:t>isten</a:t>
            </a:r>
          </a:p>
          <a:p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284240" y="2708920"/>
            <a:ext cx="1520017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C000"/>
                </a:solidFill>
              </a:rPr>
              <a:t>w</a:t>
            </a:r>
            <a:r>
              <a:rPr lang="cs-CZ" sz="3200" dirty="0" smtClean="0">
                <a:solidFill>
                  <a:srgbClr val="FFC000"/>
                </a:solidFill>
              </a:rPr>
              <a:t>ill not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84240" y="3645024"/>
            <a:ext cx="1520017" cy="4572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won‘t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54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655272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600" dirty="0" smtClean="0"/>
              <a:t>Co si myslíš?</a:t>
            </a:r>
          </a:p>
          <a:p>
            <a:pPr marL="0" indent="0">
              <a:buNone/>
            </a:pPr>
            <a:endParaRPr lang="cs-CZ" sz="4600" dirty="0" smtClean="0"/>
          </a:p>
          <a:p>
            <a:pPr marL="0" indent="0">
              <a:buNone/>
            </a:pPr>
            <a:r>
              <a:rPr lang="cs-CZ" sz="4600" dirty="0" smtClean="0"/>
              <a:t>Will it rain tomorrow?</a:t>
            </a:r>
          </a:p>
          <a:p>
            <a:pPr marL="0" indent="0">
              <a:buNone/>
            </a:pPr>
            <a:r>
              <a:rPr lang="cs-CZ" sz="4600" dirty="0" smtClean="0"/>
              <a:t>I think it will.  </a:t>
            </a:r>
            <a:r>
              <a:rPr lang="cs-CZ" sz="4600" dirty="0"/>
              <a:t>	</a:t>
            </a:r>
            <a:r>
              <a:rPr lang="cs-CZ" sz="4600" dirty="0" smtClean="0"/>
              <a:t>	x   	I dont think it will.</a:t>
            </a:r>
          </a:p>
          <a:p>
            <a:pPr marL="0" indent="0">
              <a:buNone/>
            </a:pPr>
            <a:endParaRPr lang="cs-CZ" sz="4600" dirty="0" smtClean="0"/>
          </a:p>
          <a:p>
            <a:pPr marL="0" indent="0">
              <a:buNone/>
            </a:pPr>
            <a:r>
              <a:rPr lang="cs-CZ" sz="4600" dirty="0" smtClean="0"/>
              <a:t>Odpovídej podle skutečnosti</a:t>
            </a:r>
          </a:p>
          <a:p>
            <a:pPr marL="0" indent="0">
              <a:buNone/>
            </a:pPr>
            <a:endParaRPr lang="cs-CZ" sz="4600" dirty="0" smtClean="0"/>
          </a:p>
          <a:p>
            <a:pPr marL="0" indent="0">
              <a:buNone/>
            </a:pPr>
            <a:r>
              <a:rPr lang="cs-CZ" sz="4600" dirty="0" smtClean="0"/>
              <a:t>Will you go to the mountains?</a:t>
            </a:r>
          </a:p>
          <a:p>
            <a:pPr marL="0" indent="0">
              <a:buNone/>
            </a:pPr>
            <a:r>
              <a:rPr lang="cs-CZ" sz="4600" dirty="0" smtClean="0"/>
              <a:t>Will he play tennis on Sunday?</a:t>
            </a:r>
          </a:p>
          <a:p>
            <a:pPr marL="0" indent="0">
              <a:buNone/>
            </a:pPr>
            <a:r>
              <a:rPr lang="cs-CZ" sz="4600" dirty="0" smtClean="0"/>
              <a:t>Will we learn English in the evening?</a:t>
            </a:r>
          </a:p>
          <a:p>
            <a:pPr marL="0" indent="0">
              <a:buNone/>
            </a:pPr>
            <a:r>
              <a:rPr lang="cs-CZ" sz="4600" dirty="0" smtClean="0"/>
              <a:t>Will she cut her hair?</a:t>
            </a:r>
            <a:endParaRPr lang="cs-CZ" sz="4600" dirty="0"/>
          </a:p>
          <a:p>
            <a:pPr marL="0" indent="0">
              <a:buNone/>
            </a:pPr>
            <a:r>
              <a:rPr lang="cs-CZ" sz="4600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Picture 2" descr="C:\Users\Marcela\AppData\Local\Microsoft\Windows\Temporary Internet Files\Content.IE5\DYUH43GB\MP9004073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5385"/>
            <a:ext cx="2285093" cy="15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DYUH43GB\MP9004100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48680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2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2013-03-10].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6193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341</Words>
  <Application>Microsoft Office PowerPoint</Application>
  <PresentationFormat>Předvádění na obrazovce (4:3)</PresentationFormat>
  <Paragraphs>146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18</cp:revision>
  <dcterms:created xsi:type="dcterms:W3CDTF">2012-08-20T19:24:43Z</dcterms:created>
  <dcterms:modified xsi:type="dcterms:W3CDTF">2013-03-10T22:09:35Z</dcterms:modified>
</cp:coreProperties>
</file>