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0" r:id="rId4"/>
    <p:sldId id="257" r:id="rId5"/>
    <p:sldId id="259" r:id="rId6"/>
    <p:sldId id="258" r:id="rId7"/>
    <p:sldId id="263" r:id="rId8"/>
    <p:sldId id="261" r:id="rId9"/>
    <p:sldId id="262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C6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6C646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114237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VY_32_INOVACE_18_ANGLIČTINA V. ROČNÍK_WAS x WERE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722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13987646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používání minulého času slovesa být.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používat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správné tvary slovesa být v minulém čase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, utvoří otázku a zápor.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Was, wasn‘t, were, weren‘t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573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minulém čase prostém má sloveso </a:t>
            </a:r>
            <a:r>
              <a:rPr lang="cs-CZ" b="1" dirty="0" smtClean="0"/>
              <a:t>to be </a:t>
            </a:r>
            <a:r>
              <a:rPr lang="cs-CZ" dirty="0" smtClean="0"/>
              <a:t>– být  tvar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was</a:t>
            </a:r>
            <a:r>
              <a:rPr lang="cs-CZ" dirty="0" smtClean="0"/>
              <a:t> pro 1. a 3. os. </a:t>
            </a:r>
            <a:r>
              <a:rPr lang="cs-CZ" dirty="0"/>
              <a:t>č</a:t>
            </a:r>
            <a:r>
              <a:rPr lang="cs-CZ" dirty="0" smtClean="0"/>
              <a:t>.j.</a:t>
            </a:r>
          </a:p>
          <a:p>
            <a:pPr marL="0" indent="0">
              <a:buNone/>
            </a:pPr>
            <a:r>
              <a:rPr lang="cs-CZ" b="1" dirty="0" smtClean="0"/>
              <a:t>were</a:t>
            </a:r>
            <a:r>
              <a:rPr lang="cs-CZ" dirty="0" smtClean="0"/>
              <a:t> v ostatních osobách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was at home on </a:t>
            </a:r>
            <a:r>
              <a:rPr lang="cs-CZ" dirty="0" err="1" smtClean="0"/>
              <a:t>Saturday</a:t>
            </a:r>
            <a:r>
              <a:rPr lang="cs-CZ" dirty="0" smtClean="0"/>
              <a:t>. We were at school in the afternoon.</a:t>
            </a:r>
          </a:p>
        </p:txBody>
      </p:sp>
    </p:spTree>
    <p:extLst>
      <p:ext uri="{BB962C8B-B14F-4D97-AF65-F5344CB8AC3E}">
        <p14:creationId xmlns:p14="http://schemas.microsoft.com/office/powerpoint/2010/main" val="252394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196752"/>
            <a:ext cx="714948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smtClean="0"/>
              <a:t>was</a:t>
            </a:r>
            <a:r>
              <a:rPr lang="cs-CZ" dirty="0" smtClean="0"/>
              <a:t>			byl jsem</a:t>
            </a:r>
          </a:p>
          <a:p>
            <a:pPr marL="0" indent="0">
              <a:buNone/>
            </a:pPr>
            <a:r>
              <a:rPr lang="cs-CZ" dirty="0"/>
              <a:t>Y</a:t>
            </a:r>
            <a:r>
              <a:rPr lang="cs-CZ" dirty="0" smtClean="0"/>
              <a:t>ou </a:t>
            </a:r>
            <a:r>
              <a:rPr lang="cs-CZ" b="1" dirty="0" smtClean="0"/>
              <a:t>were</a:t>
            </a:r>
            <a:r>
              <a:rPr lang="cs-CZ" dirty="0" smtClean="0"/>
              <a:t>		byl jsi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b="1" dirty="0" smtClean="0"/>
              <a:t>was</a:t>
            </a:r>
            <a:r>
              <a:rPr lang="cs-CZ" dirty="0" smtClean="0"/>
              <a:t>		byl</a:t>
            </a:r>
          </a:p>
          <a:p>
            <a:pPr marL="0" indent="0">
              <a:buNone/>
            </a:pPr>
            <a:r>
              <a:rPr lang="cs-CZ" dirty="0" smtClean="0"/>
              <a:t>She </a:t>
            </a:r>
            <a:r>
              <a:rPr lang="cs-CZ" b="1" dirty="0" smtClean="0"/>
              <a:t>was</a:t>
            </a:r>
            <a:r>
              <a:rPr lang="cs-CZ" dirty="0" smtClean="0"/>
              <a:t>		byla		     at school.</a:t>
            </a:r>
          </a:p>
          <a:p>
            <a:pPr marL="0" indent="0">
              <a:buNone/>
            </a:pPr>
            <a:r>
              <a:rPr lang="cs-CZ" dirty="0" smtClean="0"/>
              <a:t>It </a:t>
            </a:r>
            <a:r>
              <a:rPr lang="cs-CZ" b="1" dirty="0" smtClean="0"/>
              <a:t>was</a:t>
            </a:r>
            <a:r>
              <a:rPr lang="cs-CZ" dirty="0" smtClean="0"/>
              <a:t>		bylo</a:t>
            </a:r>
          </a:p>
          <a:p>
            <a:pPr marL="0" indent="0">
              <a:buNone/>
            </a:pPr>
            <a:r>
              <a:rPr lang="cs-CZ" dirty="0" smtClean="0"/>
              <a:t>We </a:t>
            </a:r>
            <a:r>
              <a:rPr lang="cs-CZ" b="1" dirty="0" smtClean="0"/>
              <a:t>were</a:t>
            </a:r>
            <a:r>
              <a:rPr lang="cs-CZ" dirty="0" smtClean="0"/>
              <a:t>		byli jsme</a:t>
            </a:r>
          </a:p>
          <a:p>
            <a:pPr marL="0" indent="0">
              <a:buNone/>
            </a:pPr>
            <a:r>
              <a:rPr lang="cs-CZ" dirty="0"/>
              <a:t>Y</a:t>
            </a:r>
            <a:r>
              <a:rPr lang="cs-CZ" dirty="0" smtClean="0"/>
              <a:t>ou </a:t>
            </a:r>
            <a:r>
              <a:rPr lang="cs-CZ" b="1" dirty="0" smtClean="0"/>
              <a:t>were</a:t>
            </a:r>
            <a:r>
              <a:rPr lang="cs-CZ" dirty="0" smtClean="0"/>
              <a:t>		byli jste</a:t>
            </a:r>
          </a:p>
          <a:p>
            <a:pPr marL="0" indent="0">
              <a:buNone/>
            </a:pPr>
            <a:r>
              <a:rPr lang="cs-CZ" dirty="0" smtClean="0"/>
              <a:t>They </a:t>
            </a:r>
            <a:r>
              <a:rPr lang="cs-CZ" b="1" dirty="0" smtClean="0"/>
              <a:t>were	</a:t>
            </a:r>
            <a:r>
              <a:rPr lang="cs-CZ" dirty="0" smtClean="0"/>
              <a:t>	byli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3K0XX8LH\MP900427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92695"/>
            <a:ext cx="2741145" cy="203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NR9YRAW8\MP900309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3016"/>
            <a:ext cx="1876253" cy="2630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49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Obmněňuj věty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was in bed.</a:t>
            </a:r>
          </a:p>
          <a:p>
            <a:pPr marL="0" indent="0">
              <a:buNone/>
            </a:pPr>
            <a:r>
              <a:rPr lang="cs-CZ" dirty="0" smtClean="0"/>
              <a:t>John was in the cinema</a:t>
            </a:r>
          </a:p>
          <a:p>
            <a:pPr marL="0" indent="0">
              <a:buNone/>
            </a:pPr>
            <a:r>
              <a:rPr lang="cs-CZ" dirty="0" smtClean="0"/>
              <a:t>We were in the mountains.</a:t>
            </a:r>
          </a:p>
          <a:p>
            <a:pPr marL="0" indent="0">
              <a:buNone/>
            </a:pPr>
            <a:r>
              <a:rPr lang="cs-CZ" dirty="0" smtClean="0"/>
              <a:t>My mother was at home.</a:t>
            </a:r>
          </a:p>
          <a:p>
            <a:pPr marL="0" indent="0">
              <a:buNone/>
            </a:pPr>
            <a:r>
              <a:rPr lang="cs-CZ" dirty="0" smtClean="0"/>
              <a:t>You were hungry.</a:t>
            </a:r>
          </a:p>
          <a:p>
            <a:pPr marL="0" indent="0">
              <a:buNone/>
            </a:pPr>
            <a:r>
              <a:rPr lang="cs-CZ" dirty="0" smtClean="0"/>
              <a:t>They were at the party.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Marcela\AppData\Local\Microsoft\Windows\Temporary Internet Files\Content.IE5\NR9YRAW8\MP9004089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8680"/>
            <a:ext cx="3166458" cy="212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NR9YRAW8\MP9004311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45024"/>
            <a:ext cx="2627784" cy="262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06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8326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Zápor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 tvoří tvary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/>
              <a:t>was not   =  wasn‘t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were not =	  weren‘t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Marcela\AppData\Local\Microsoft\Windows\Temporary Internet Files\Content.IE5\NR9YRAW8\MP9004231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34081"/>
            <a:ext cx="2808312" cy="284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92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Obměňuj věty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smtClean="0"/>
              <a:t>wasn‘t</a:t>
            </a:r>
            <a:r>
              <a:rPr lang="cs-CZ" dirty="0" smtClean="0"/>
              <a:t> </a:t>
            </a:r>
            <a:r>
              <a:rPr lang="cs-CZ" dirty="0"/>
              <a:t>at school.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They </a:t>
            </a:r>
            <a:r>
              <a:rPr lang="cs-CZ" dirty="0"/>
              <a:t>weren‘t on the beach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We weren‘t in hospital.</a:t>
            </a:r>
          </a:p>
          <a:p>
            <a:pPr marL="0" indent="0">
              <a:buNone/>
            </a:pPr>
            <a:r>
              <a:rPr lang="cs-CZ" dirty="0" smtClean="0"/>
              <a:t>You weren‘t at the station.</a:t>
            </a:r>
          </a:p>
          <a:p>
            <a:pPr marL="0" indent="0">
              <a:buNone/>
            </a:pPr>
            <a:r>
              <a:rPr lang="cs-CZ" dirty="0" smtClean="0"/>
              <a:t>It wasn‘t on the table.</a:t>
            </a:r>
          </a:p>
          <a:p>
            <a:pPr marL="0" indent="0">
              <a:buNone/>
            </a:pPr>
            <a:r>
              <a:rPr lang="cs-CZ" dirty="0" smtClean="0"/>
              <a:t>Mary wasn‘t at a plane.</a:t>
            </a:r>
          </a:p>
          <a:p>
            <a:pPr marL="0" indent="0">
              <a:buNone/>
            </a:pPr>
            <a:r>
              <a:rPr lang="cs-CZ" dirty="0" smtClean="0"/>
              <a:t>Peter wasn‘t in the ship.  </a:t>
            </a:r>
            <a:endParaRPr lang="cs-CZ" dirty="0"/>
          </a:p>
          <a:p>
            <a:endParaRPr lang="cs-CZ" dirty="0"/>
          </a:p>
        </p:txBody>
      </p:sp>
      <p:pic>
        <p:nvPicPr>
          <p:cNvPr id="6147" name="Picture 3" descr="C:\Users\Marcela\AppData\Local\Microsoft\Windows\Temporary Internet Files\Content.IE5\DYUH43GB\MP9001491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84984"/>
            <a:ext cx="1944216" cy="297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cela\AppData\Local\Microsoft\Windows\Temporary Internet Files\Content.IE5\70WL448V\MP9002275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6672"/>
            <a:ext cx="3096344" cy="2033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94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8679" y="908720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</a:t>
            </a:r>
            <a:r>
              <a:rPr lang="cs-CZ" b="1" dirty="0" smtClean="0"/>
              <a:t> wasn‘t</a:t>
            </a:r>
            <a:r>
              <a:rPr lang="cs-CZ" dirty="0" smtClean="0"/>
              <a:t>		nebyl jsem</a:t>
            </a:r>
          </a:p>
          <a:p>
            <a:pPr marL="0" indent="0">
              <a:buNone/>
            </a:pPr>
            <a:r>
              <a:rPr lang="cs-CZ" dirty="0"/>
              <a:t>Y</a:t>
            </a:r>
            <a:r>
              <a:rPr lang="cs-CZ" dirty="0" smtClean="0"/>
              <a:t>ou</a:t>
            </a:r>
            <a:r>
              <a:rPr lang="cs-CZ" b="1" dirty="0" smtClean="0"/>
              <a:t> weren‘t</a:t>
            </a:r>
            <a:r>
              <a:rPr lang="cs-CZ" dirty="0" smtClean="0"/>
              <a:t>	nebyl jsi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b="1" dirty="0" smtClean="0"/>
              <a:t>wasn‘t</a:t>
            </a:r>
            <a:r>
              <a:rPr lang="cs-CZ" dirty="0" smtClean="0"/>
              <a:t>		nebyl</a:t>
            </a:r>
          </a:p>
          <a:p>
            <a:pPr marL="0" indent="0">
              <a:buNone/>
            </a:pPr>
            <a:r>
              <a:rPr lang="cs-CZ" dirty="0" smtClean="0"/>
              <a:t>She </a:t>
            </a:r>
            <a:r>
              <a:rPr lang="cs-CZ" b="1" dirty="0" smtClean="0"/>
              <a:t>wasn‘t</a:t>
            </a:r>
            <a:r>
              <a:rPr lang="cs-CZ" dirty="0" smtClean="0"/>
              <a:t>		nebyla		  in Italy.</a:t>
            </a:r>
          </a:p>
          <a:p>
            <a:pPr marL="0" indent="0">
              <a:buNone/>
            </a:pPr>
            <a:r>
              <a:rPr lang="cs-CZ" dirty="0" smtClean="0"/>
              <a:t>It </a:t>
            </a:r>
            <a:r>
              <a:rPr lang="cs-CZ" b="1" dirty="0" smtClean="0"/>
              <a:t>wasn‘t</a:t>
            </a:r>
            <a:r>
              <a:rPr lang="cs-CZ" dirty="0" smtClean="0"/>
              <a:t>		nebylo</a:t>
            </a:r>
          </a:p>
          <a:p>
            <a:pPr marL="0" indent="0">
              <a:buNone/>
            </a:pPr>
            <a:r>
              <a:rPr lang="cs-CZ" dirty="0" smtClean="0"/>
              <a:t>We </a:t>
            </a:r>
            <a:r>
              <a:rPr lang="cs-CZ" b="1" dirty="0" smtClean="0"/>
              <a:t>weren‘t</a:t>
            </a:r>
            <a:r>
              <a:rPr lang="cs-CZ" dirty="0" smtClean="0"/>
              <a:t>	nebyli jsme</a:t>
            </a:r>
          </a:p>
          <a:p>
            <a:pPr marL="0" indent="0">
              <a:buNone/>
            </a:pPr>
            <a:r>
              <a:rPr lang="cs-CZ" dirty="0"/>
              <a:t>Y</a:t>
            </a:r>
            <a:r>
              <a:rPr lang="cs-CZ" dirty="0" smtClean="0"/>
              <a:t>ou </a:t>
            </a:r>
            <a:r>
              <a:rPr lang="cs-CZ" b="1" dirty="0" smtClean="0"/>
              <a:t>weren‘t</a:t>
            </a:r>
            <a:r>
              <a:rPr lang="cs-CZ" dirty="0" smtClean="0"/>
              <a:t>	nebyli jste</a:t>
            </a:r>
          </a:p>
          <a:p>
            <a:pPr marL="0" indent="0">
              <a:buNone/>
            </a:pPr>
            <a:r>
              <a:rPr lang="cs-CZ" dirty="0" smtClean="0"/>
              <a:t>They </a:t>
            </a:r>
            <a:r>
              <a:rPr lang="cs-CZ" b="1" dirty="0" smtClean="0"/>
              <a:t>weren‘t</a:t>
            </a:r>
            <a:r>
              <a:rPr lang="cs-CZ" dirty="0" smtClean="0"/>
              <a:t>	nebyli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3K0XX8LH\MP9004034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974" y="692696"/>
            <a:ext cx="291746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DYUH43GB\MP9004038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974" y="3861048"/>
            <a:ext cx="3061651" cy="204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00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57606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dirty="0" smtClean="0"/>
              <a:t>Otázka</a:t>
            </a:r>
          </a:p>
          <a:p>
            <a:pPr marL="0" indent="0">
              <a:buNone/>
            </a:pPr>
            <a:r>
              <a:rPr lang="cs-CZ" sz="3500" dirty="0"/>
              <a:t>s</a:t>
            </a:r>
            <a:r>
              <a:rPr lang="cs-CZ" sz="3500" dirty="0" smtClean="0"/>
              <a:t>e tvoří změnou slovosledu.</a:t>
            </a:r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sz="3500" b="1" dirty="0"/>
              <a:t>W</a:t>
            </a:r>
            <a:r>
              <a:rPr lang="cs-CZ" sz="3500" b="1" dirty="0" smtClean="0"/>
              <a:t>as</a:t>
            </a:r>
            <a:r>
              <a:rPr lang="cs-CZ" sz="3500" dirty="0" smtClean="0"/>
              <a:t> I </a:t>
            </a:r>
            <a:r>
              <a:rPr lang="cs-CZ" sz="3500" dirty="0"/>
              <a:t>		</a:t>
            </a:r>
            <a:r>
              <a:rPr lang="cs-CZ" sz="3500" dirty="0" smtClean="0"/>
              <a:t>byl </a:t>
            </a:r>
            <a:r>
              <a:rPr lang="cs-CZ" sz="3500" dirty="0"/>
              <a:t>jsem</a:t>
            </a:r>
          </a:p>
          <a:p>
            <a:pPr marL="0" indent="0">
              <a:buNone/>
            </a:pPr>
            <a:r>
              <a:rPr lang="cs-CZ" sz="3500" b="1" dirty="0" smtClean="0"/>
              <a:t>Were</a:t>
            </a:r>
            <a:r>
              <a:rPr lang="cs-CZ" sz="3500" dirty="0" smtClean="0"/>
              <a:t> you </a:t>
            </a:r>
            <a:r>
              <a:rPr lang="cs-CZ" sz="3500" dirty="0"/>
              <a:t>		byl jsi</a:t>
            </a:r>
          </a:p>
          <a:p>
            <a:pPr marL="0" indent="0">
              <a:buNone/>
            </a:pPr>
            <a:r>
              <a:rPr lang="cs-CZ" sz="3500" b="1" dirty="0" smtClean="0"/>
              <a:t>Was</a:t>
            </a:r>
            <a:r>
              <a:rPr lang="cs-CZ" sz="3500" dirty="0" smtClean="0"/>
              <a:t> he </a:t>
            </a:r>
            <a:r>
              <a:rPr lang="cs-CZ" sz="3500" dirty="0"/>
              <a:t>		byl</a:t>
            </a:r>
          </a:p>
          <a:p>
            <a:pPr marL="0" indent="0">
              <a:buNone/>
            </a:pPr>
            <a:r>
              <a:rPr lang="cs-CZ" sz="3500" b="1" dirty="0" smtClean="0"/>
              <a:t>Was</a:t>
            </a:r>
            <a:r>
              <a:rPr lang="cs-CZ" sz="3500" dirty="0" smtClean="0"/>
              <a:t> she </a:t>
            </a:r>
            <a:r>
              <a:rPr lang="cs-CZ" sz="3500" dirty="0"/>
              <a:t>		byla		     </a:t>
            </a:r>
            <a:r>
              <a:rPr lang="cs-CZ" sz="3500" dirty="0" smtClean="0"/>
              <a:t>at the airport?</a:t>
            </a:r>
            <a:endParaRPr lang="cs-CZ" sz="3500" dirty="0"/>
          </a:p>
          <a:p>
            <a:pPr marL="0" indent="0">
              <a:buNone/>
            </a:pPr>
            <a:r>
              <a:rPr lang="cs-CZ" sz="3500" b="1" dirty="0" smtClean="0"/>
              <a:t>Was</a:t>
            </a:r>
            <a:r>
              <a:rPr lang="cs-CZ" sz="3500" dirty="0" smtClean="0"/>
              <a:t> it </a:t>
            </a:r>
            <a:r>
              <a:rPr lang="cs-CZ" sz="3500" dirty="0"/>
              <a:t>		bylo</a:t>
            </a:r>
          </a:p>
          <a:p>
            <a:pPr marL="0" indent="0">
              <a:buNone/>
            </a:pPr>
            <a:r>
              <a:rPr lang="cs-CZ" sz="3500" b="1" dirty="0" smtClean="0"/>
              <a:t>Were</a:t>
            </a:r>
            <a:r>
              <a:rPr lang="cs-CZ" sz="3500" dirty="0" smtClean="0"/>
              <a:t> we </a:t>
            </a:r>
            <a:r>
              <a:rPr lang="cs-CZ" sz="3500" dirty="0"/>
              <a:t>		byli jsme</a:t>
            </a:r>
          </a:p>
          <a:p>
            <a:pPr marL="0" indent="0">
              <a:buNone/>
            </a:pPr>
            <a:r>
              <a:rPr lang="cs-CZ" sz="3500" b="1" dirty="0" smtClean="0"/>
              <a:t>Were</a:t>
            </a:r>
            <a:r>
              <a:rPr lang="cs-CZ" sz="3500" dirty="0" smtClean="0"/>
              <a:t> you </a:t>
            </a:r>
            <a:r>
              <a:rPr lang="cs-CZ" sz="3500" dirty="0"/>
              <a:t>		byli jste</a:t>
            </a:r>
          </a:p>
          <a:p>
            <a:pPr marL="0" indent="0">
              <a:buNone/>
            </a:pPr>
            <a:r>
              <a:rPr lang="cs-CZ" sz="3500" b="1" dirty="0"/>
              <a:t>W</a:t>
            </a:r>
            <a:r>
              <a:rPr lang="cs-CZ" sz="3500" b="1" dirty="0" smtClean="0"/>
              <a:t>ere</a:t>
            </a:r>
            <a:r>
              <a:rPr lang="cs-CZ" sz="3500" dirty="0"/>
              <a:t>	 </a:t>
            </a:r>
            <a:r>
              <a:rPr lang="cs-CZ" sz="3500" dirty="0" smtClean="0"/>
              <a:t>they </a:t>
            </a:r>
            <a:r>
              <a:rPr lang="cs-CZ" sz="3500" dirty="0"/>
              <a:t>	byli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Marcela\AppData\Local\Microsoft\Windows\Temporary Internet Files\Content.IE5\NR9YRAW8\MP9004022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484" y="4235489"/>
            <a:ext cx="2736304" cy="218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cela\AppData\Local\Microsoft\Windows\Temporary Internet Files\Content.IE5\70WL448V\MP900427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334" y="714369"/>
            <a:ext cx="2846090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00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92899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Odpověď</a:t>
            </a:r>
          </a:p>
          <a:p>
            <a:pPr marL="0" indent="0">
              <a:buNone/>
            </a:pPr>
            <a:r>
              <a:rPr lang="cs-CZ" dirty="0" smtClean="0"/>
              <a:t>Yes I </a:t>
            </a:r>
            <a:r>
              <a:rPr lang="cs-CZ" b="1" dirty="0" smtClean="0"/>
              <a:t>was </a:t>
            </a:r>
            <a:r>
              <a:rPr lang="cs-CZ" dirty="0" smtClean="0"/>
              <a:t>/</a:t>
            </a:r>
            <a:r>
              <a:rPr lang="cs-CZ" b="1" dirty="0" smtClean="0"/>
              <a:t> </a:t>
            </a:r>
            <a:r>
              <a:rPr lang="cs-CZ" dirty="0" smtClean="0"/>
              <a:t>you</a:t>
            </a:r>
            <a:r>
              <a:rPr lang="cs-CZ" b="1" dirty="0" smtClean="0"/>
              <a:t> were.      </a:t>
            </a:r>
            <a:r>
              <a:rPr lang="cs-CZ" dirty="0" smtClean="0"/>
              <a:t>No, I </a:t>
            </a:r>
            <a:r>
              <a:rPr lang="cs-CZ" b="1" dirty="0" smtClean="0"/>
              <a:t>wasn‘t</a:t>
            </a:r>
            <a:r>
              <a:rPr lang="cs-CZ" dirty="0" smtClean="0"/>
              <a:t>/</a:t>
            </a:r>
            <a:r>
              <a:rPr lang="cs-CZ" b="1" dirty="0" smtClean="0"/>
              <a:t> </a:t>
            </a:r>
            <a:r>
              <a:rPr lang="cs-CZ" dirty="0" smtClean="0"/>
              <a:t>we</a:t>
            </a:r>
            <a:r>
              <a:rPr lang="cs-CZ" b="1" dirty="0" smtClean="0"/>
              <a:t> weren‘t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Odpovídej podle skutečnosti.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Were you in hospital?</a:t>
            </a:r>
          </a:p>
          <a:p>
            <a:pPr marL="0" indent="0">
              <a:buNone/>
            </a:pPr>
            <a:r>
              <a:rPr lang="cs-CZ" dirty="0" smtClean="0"/>
              <a:t>Was she in UK?</a:t>
            </a:r>
          </a:p>
          <a:p>
            <a:pPr marL="0" indent="0">
              <a:buNone/>
            </a:pPr>
            <a:r>
              <a:rPr lang="cs-CZ" dirty="0" smtClean="0"/>
              <a:t>Were they at school?</a:t>
            </a:r>
          </a:p>
          <a:p>
            <a:pPr marL="0" indent="0">
              <a:buNone/>
            </a:pPr>
            <a:r>
              <a:rPr lang="cs-CZ" dirty="0" smtClean="0"/>
              <a:t>Was Paul on the beach?</a:t>
            </a:r>
          </a:p>
          <a:p>
            <a:pPr marL="0" indent="0">
              <a:buNone/>
            </a:pPr>
            <a:r>
              <a:rPr lang="cs-CZ" dirty="0" smtClean="0"/>
              <a:t>Was the dolly in the box?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Marcela\AppData\Local\Microsoft\Windows\Temporary Internet Files\Content.IE5\70WL448V\MP9004003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76872"/>
            <a:ext cx="2808312" cy="187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a\AppData\Local\Microsoft\Windows\Temporary Internet Files\Content.IE5\DYUH43GB\MP9004484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112"/>
            <a:ext cx="2473248" cy="207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91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2013-03-10].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20137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295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13</cp:revision>
  <dcterms:created xsi:type="dcterms:W3CDTF">2012-08-20T19:24:43Z</dcterms:created>
  <dcterms:modified xsi:type="dcterms:W3CDTF">2013-04-24T19:29:00Z</dcterms:modified>
</cp:coreProperties>
</file>